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1"/>
  </p:notesMasterIdLst>
  <p:handoutMasterIdLst>
    <p:handoutMasterId r:id="rId102"/>
  </p:handoutMasterIdLst>
  <p:sldIdLst>
    <p:sldId id="305" r:id="rId5"/>
    <p:sldId id="320" r:id="rId6"/>
    <p:sldId id="306" r:id="rId7"/>
    <p:sldId id="321" r:id="rId8"/>
    <p:sldId id="317" r:id="rId9"/>
    <p:sldId id="318" r:id="rId10"/>
    <p:sldId id="259" r:id="rId11"/>
    <p:sldId id="294" r:id="rId12"/>
    <p:sldId id="322" r:id="rId13"/>
    <p:sldId id="323" r:id="rId14"/>
    <p:sldId id="366" r:id="rId15"/>
    <p:sldId id="367" r:id="rId16"/>
    <p:sldId id="324" r:id="rId17"/>
    <p:sldId id="368" r:id="rId18"/>
    <p:sldId id="325" r:id="rId19"/>
    <p:sldId id="369" r:id="rId20"/>
    <p:sldId id="370" r:id="rId21"/>
    <p:sldId id="326" r:id="rId22"/>
    <p:sldId id="332" r:id="rId23"/>
    <p:sldId id="339" r:id="rId24"/>
    <p:sldId id="353" r:id="rId25"/>
    <p:sldId id="354" r:id="rId26"/>
    <p:sldId id="371" r:id="rId27"/>
    <p:sldId id="372" r:id="rId28"/>
    <p:sldId id="355" r:id="rId29"/>
    <p:sldId id="373" r:id="rId30"/>
    <p:sldId id="356" r:id="rId31"/>
    <p:sldId id="374" r:id="rId32"/>
    <p:sldId id="346" r:id="rId33"/>
    <p:sldId id="333" r:id="rId34"/>
    <p:sldId id="340" r:id="rId35"/>
    <p:sldId id="357" r:id="rId36"/>
    <p:sldId id="363" r:id="rId37"/>
    <p:sldId id="375" r:id="rId38"/>
    <p:sldId id="376" r:id="rId39"/>
    <p:sldId id="364" r:id="rId40"/>
    <p:sldId id="377" r:id="rId41"/>
    <p:sldId id="378" r:id="rId42"/>
    <p:sldId id="365" r:id="rId43"/>
    <p:sldId id="379" r:id="rId44"/>
    <p:sldId id="347" r:id="rId45"/>
    <p:sldId id="334" r:id="rId46"/>
    <p:sldId id="341" r:id="rId47"/>
    <p:sldId id="358" r:id="rId48"/>
    <p:sldId id="380" r:id="rId49"/>
    <p:sldId id="381" r:id="rId50"/>
    <p:sldId id="382" r:id="rId51"/>
    <p:sldId id="383" r:id="rId52"/>
    <p:sldId id="384" r:id="rId53"/>
    <p:sldId id="348" r:id="rId54"/>
    <p:sldId id="335" r:id="rId55"/>
    <p:sldId id="342" r:id="rId56"/>
    <p:sldId id="359" r:id="rId57"/>
    <p:sldId id="385" r:id="rId58"/>
    <p:sldId id="386" r:id="rId59"/>
    <p:sldId id="387" r:id="rId60"/>
    <p:sldId id="388" r:id="rId61"/>
    <p:sldId id="389" r:id="rId62"/>
    <p:sldId id="390" r:id="rId63"/>
    <p:sldId id="391" r:id="rId64"/>
    <p:sldId id="392" r:id="rId65"/>
    <p:sldId id="349" r:id="rId66"/>
    <p:sldId id="336" r:id="rId67"/>
    <p:sldId id="343" r:id="rId68"/>
    <p:sldId id="360" r:id="rId69"/>
    <p:sldId id="393" r:id="rId70"/>
    <p:sldId id="394" r:id="rId71"/>
    <p:sldId id="395" r:id="rId72"/>
    <p:sldId id="396" r:id="rId73"/>
    <p:sldId id="397" r:id="rId74"/>
    <p:sldId id="398" r:id="rId75"/>
    <p:sldId id="350" r:id="rId76"/>
    <p:sldId id="337" r:id="rId77"/>
    <p:sldId id="344" r:id="rId78"/>
    <p:sldId id="361" r:id="rId79"/>
    <p:sldId id="399" r:id="rId80"/>
    <p:sldId id="400" r:id="rId81"/>
    <p:sldId id="401" r:id="rId82"/>
    <p:sldId id="402" r:id="rId83"/>
    <p:sldId id="403" r:id="rId84"/>
    <p:sldId id="404" r:id="rId85"/>
    <p:sldId id="351" r:id="rId86"/>
    <p:sldId id="338" r:id="rId87"/>
    <p:sldId id="345" r:id="rId88"/>
    <p:sldId id="362" r:id="rId89"/>
    <p:sldId id="405" r:id="rId90"/>
    <p:sldId id="406" r:id="rId91"/>
    <p:sldId id="407" r:id="rId92"/>
    <p:sldId id="408" r:id="rId93"/>
    <p:sldId id="409" r:id="rId94"/>
    <p:sldId id="352" r:id="rId95"/>
    <p:sldId id="327" r:id="rId96"/>
    <p:sldId id="328" r:id="rId97"/>
    <p:sldId id="329" r:id="rId98"/>
    <p:sldId id="330" r:id="rId99"/>
    <p:sldId id="331" r:id="rId100"/>
  </p:sldIdLst>
  <p:sldSz cx="12192000" cy="6858000"/>
  <p:notesSz cx="6858000" cy="9144000"/>
  <p:defaultTextStyle>
    <a:defPPr rtl="0">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879" autoAdjust="0"/>
  </p:normalViewPr>
  <p:slideViewPr>
    <p:cSldViewPr snapToGrid="0">
      <p:cViewPr varScale="1">
        <p:scale>
          <a:sx n="61" d="100"/>
          <a:sy n="61" d="100"/>
        </p:scale>
        <p:origin x="798" y="6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2" d="100"/>
          <a:sy n="92" d="100"/>
        </p:scale>
        <p:origin x="3648"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tableStyles" Target="tableStyle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handoutMaster" Target="handoutMasters/handout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commentAuthors" Target="commentAuthors.xml"/><Relationship Id="rId108"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n-GB" sz="1200"/>
            </a:lvl1pPr>
          </a:lstStyle>
          <a:p>
            <a:pPr rtl="0"/>
            <a:fld id="{62A5AE42-7DC1-8140-9B13-146984FDEF22}" type="datetimeFigureOut">
              <a:rPr lang="en-GB" smtClean="0"/>
              <a:t>16/12/2024</a:t>
            </a:fld>
            <a:endParaRPr lang="en-GB"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17369B77-94AB-0344-9EBF-9DB9EE8D3ABC}" type="slidenum">
              <a:rPr lang="en-GB" smtClean="0"/>
              <a:t>‹#›</a:t>
            </a:fld>
            <a:endParaRPr lang="en-GB"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n-GB" sz="1200"/>
            </a:lvl1pPr>
          </a:lstStyle>
          <a:p>
            <a:pPr rtl="0"/>
            <a:fld id="{E8F75F72-8950-AF4F-9381-1D26FB547EA1}" type="datetimeFigureOut">
              <a:rPr lang="en-GB" smtClean="0"/>
              <a:t>16/12/2024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n-GB"/>
            </a:defPPr>
          </a:lstStyle>
          <a:p>
            <a:pPr rtl="0"/>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0775476F-A808-1F46-A368-07984F6DA22E}" type="slidenum">
              <a:rPr lang="en-GB" smtClean="0"/>
              <a:t>‹#›</a:t>
            </a:fld>
            <a:endParaRPr lang="en-GB"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lang="en-GB" sz="1200" kern="1200">
        <a:solidFill>
          <a:schemeClr val="tx1"/>
        </a:solidFill>
        <a:latin typeface="+mn-lt"/>
        <a:ea typeface="+mn-ea"/>
        <a:cs typeface="+mn-cs"/>
      </a:defRPr>
    </a:lvl1pPr>
    <a:lvl2pPr marL="457200" algn="l" defTabSz="914400" rtl="0" eaLnBrk="1" latinLnBrk="0" hangingPunct="1">
      <a:defRPr lang="en-GB" sz="1200" kern="1200">
        <a:solidFill>
          <a:schemeClr val="tx1"/>
        </a:solidFill>
        <a:latin typeface="+mn-lt"/>
        <a:ea typeface="+mn-ea"/>
        <a:cs typeface="+mn-cs"/>
      </a:defRPr>
    </a:lvl2pPr>
    <a:lvl3pPr marL="914400" algn="l" defTabSz="914400" rtl="0" eaLnBrk="1" latinLnBrk="0" hangingPunct="1">
      <a:defRPr lang="en-GB" sz="1200" kern="1200">
        <a:solidFill>
          <a:schemeClr val="tx1"/>
        </a:solidFill>
        <a:latin typeface="+mn-lt"/>
        <a:ea typeface="+mn-ea"/>
        <a:cs typeface="+mn-cs"/>
      </a:defRPr>
    </a:lvl3pPr>
    <a:lvl4pPr marL="1371600" algn="l" defTabSz="914400" rtl="0" eaLnBrk="1" latinLnBrk="0" hangingPunct="1">
      <a:defRPr lang="en-GB" sz="1200" kern="1200">
        <a:solidFill>
          <a:schemeClr val="tx1"/>
        </a:solidFill>
        <a:latin typeface="+mn-lt"/>
        <a:ea typeface="+mn-ea"/>
        <a:cs typeface="+mn-cs"/>
      </a:defRPr>
    </a:lvl4pPr>
    <a:lvl5pPr marL="1828800" algn="l" defTabSz="914400" rtl="0" eaLnBrk="1" latinLnBrk="0" hangingPunct="1">
      <a:defRPr lang="en-GB" sz="1200" kern="1200">
        <a:solidFill>
          <a:schemeClr val="tx1"/>
        </a:solidFill>
        <a:latin typeface="+mn-lt"/>
        <a:ea typeface="+mn-ea"/>
        <a:cs typeface="+mn-cs"/>
      </a:defRPr>
    </a:lvl5pPr>
    <a:lvl6pPr marL="2286000" algn="l" defTabSz="914400" rtl="0" eaLnBrk="1" latinLnBrk="0" hangingPunct="1">
      <a:defRPr lang="en-GB" sz="1200" kern="1200">
        <a:solidFill>
          <a:schemeClr val="tx1"/>
        </a:solidFill>
        <a:latin typeface="+mn-lt"/>
        <a:ea typeface="+mn-ea"/>
        <a:cs typeface="+mn-cs"/>
      </a:defRPr>
    </a:lvl6pPr>
    <a:lvl7pPr marL="2743200" algn="l" defTabSz="914400" rtl="0" eaLnBrk="1" latinLnBrk="0" hangingPunct="1">
      <a:defRPr lang="en-GB" sz="1200" kern="1200">
        <a:solidFill>
          <a:schemeClr val="tx1"/>
        </a:solidFill>
        <a:latin typeface="+mn-lt"/>
        <a:ea typeface="+mn-ea"/>
        <a:cs typeface="+mn-cs"/>
      </a:defRPr>
    </a:lvl7pPr>
    <a:lvl8pPr marL="3200400" algn="l" defTabSz="914400" rtl="0" eaLnBrk="1" latinLnBrk="0" hangingPunct="1">
      <a:defRPr lang="en-GB" sz="1200" kern="1200">
        <a:solidFill>
          <a:schemeClr val="tx1"/>
        </a:solidFill>
        <a:latin typeface="+mn-lt"/>
        <a:ea typeface="+mn-ea"/>
        <a:cs typeface="+mn-cs"/>
      </a:defRPr>
    </a:lvl8pPr>
    <a:lvl9pPr marL="3657600" algn="l" defTabSz="914400" rtl="0" eaLnBrk="1" latinLnBrk="0" hangingPunct="1">
      <a:defRPr lang="en-GB"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08237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89D6F-E6B7-9802-FA80-2DEE16C968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E49A41-2896-2B3A-B3A4-077B421FF9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F326CA-7D77-9E38-E776-9056F99DC27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94332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382FA-C987-5E4B-1337-1B0DED9D58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3C1626-1CAD-B3D4-64B4-DB45F881CF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A836CB-74DD-E544-EF72-F08E49A1129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303300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A6AB2-2F3A-7CB8-D1E8-3D53FB87F8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65155C-DDF2-DE4F-99E0-04224B03B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8F655-8167-550D-3FBA-2716E04ABB03}"/>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339932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441D0-34FA-3E5A-56A7-64320C242B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4B75F9-4E99-D891-8346-52FB72D8E4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E69C4B-D27D-204E-F1D3-C132D59C14AE}"/>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093252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64060-D096-8153-4362-ACD550CD71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504C0F-5D5E-A71D-0F0D-1EE9DD348A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3DE0B-5EC4-2B11-604A-179633E2956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453243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45465-98C8-AAA5-3FFD-9E0D1DCD2B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75AE81-8C99-B8AD-2A10-F2D65EBA87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F5DE0C-AFFE-02ED-98FC-6638413283B1}"/>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043002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F1332-2041-2030-5E50-F67681AFD2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BCD91F-D174-7356-FAA4-F72501DA41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4312BB-CC37-9744-908E-BA87474ABFC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526902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4863A-7C57-D17B-C251-05D5BA215F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05AC8B-C730-69F5-5269-572577336A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69C999-1AEF-AA19-5FC0-E1EC5E9DB2C3}"/>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049973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75C00-C9F0-041D-C0AD-7A96B1B2C7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2E9CFE-DA0D-BFFA-4DE7-A84F6A91DE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2D17E1-27D7-8EE9-A8A0-BCA83AA17A43}"/>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684344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DF77E-E4C0-8CD3-597C-F3B4ADA851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03FF40-E46E-2A27-4790-2EF1D859DF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B5EFB2-85F6-4C6E-3ABD-B5922A28E773}"/>
              </a:ext>
            </a:extLst>
          </p:cNvPr>
          <p:cNvSpPr>
            <a:spLocks noGrp="1"/>
          </p:cNvSpPr>
          <p:nvPr>
            <p:ph type="body" idx="1"/>
          </p:nvPr>
        </p:nvSpPr>
        <p:spPr/>
        <p:txBody>
          <a:bodyPr rtlCol="0"/>
          <a:lstStyle>
            <a:defPPr>
              <a:defRPr lang="en-GB"/>
            </a:defPPr>
          </a:lstStyle>
          <a:p>
            <a:pPr rtl="0"/>
            <a:endParaRPr lang="en-GB" dirty="0"/>
          </a:p>
        </p:txBody>
      </p:sp>
    </p:spTree>
    <p:extLst>
      <p:ext uri="{BB962C8B-B14F-4D97-AF65-F5344CB8AC3E}">
        <p14:creationId xmlns:p14="http://schemas.microsoft.com/office/powerpoint/2010/main" val="2390685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8B987-6985-0B6F-0925-436A41B7FD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A4166C-09A6-DB0C-094C-0A97A58C39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976B9B-F072-71DE-5819-A78CA069EF3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166016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0F36C-5A17-FD24-A5B6-F5C64E4FED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F7F8A2-6859-A108-04DE-CCADB3A35A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368E04-2B45-9A07-BA9B-6C12228B5B8D}"/>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552887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2C902-197F-A4D5-3749-9B838E8445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0D934B-7D80-7B6B-D0A6-CDEA51FE45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AD607B-6397-3B5D-C1C1-1ECEAF5E969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167211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FB432-30BC-5F4E-ADDB-1DB3C37EC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BDBB1-B43E-B2F6-9259-826A5A4642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480BA3-9257-F897-D855-0C12B2944D3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738147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ED40E-EF2F-E0AA-C49D-E57481BC39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730E2E-9A95-219B-599F-CF03D48174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4A9635-5119-97D3-1F28-0A8C99E74F89}"/>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159573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C5262-64E2-88D4-6B2E-985C96A6BA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CACB72-ED29-C49E-EEF8-DB408E38C4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5D02E9-CC6C-A69B-8829-393EC9FF8FC3}"/>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637288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789E5-056C-EF40-2B01-5D6B76B298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3B51BD-80DA-761E-C8BF-6C22253816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796228-7835-12DC-2C3C-4823B1CB9EE1}"/>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52489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6AD91-C990-DF7E-89E8-DC10B129DC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1B41F2-D7EA-A689-96B0-6A8FF5DBEA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75EBEF-378E-667D-F47C-D4ABAE8331F4}"/>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599077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E2A7A-66FA-CDF8-FB0F-10425ABF7B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D938AC-3EEA-1F5B-4D22-61E0E5993C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C034E-EB90-FB03-F2DF-D1D214A41A7E}"/>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917605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8A0F0-F69C-02CE-70C1-B7CDD19AC3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B3BD-FD96-02EB-D417-5630E73B49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1D70B6-0A1F-040A-E2A1-73F6A6C7306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583969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3B648-13AD-97F4-36A4-148AE915E4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BF1910-347B-481E-A813-EF28797A17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82FBBD-EDAD-810E-4D2A-179775D35BF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715841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80811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9D507-EC72-1EB7-B458-88734BECF9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BE2AF2-EF03-EFA7-3634-D550DD53BC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EC21AA-577E-1D01-5DBE-06B217FF8446}"/>
              </a:ext>
            </a:extLst>
          </p:cNvPr>
          <p:cNvSpPr>
            <a:spLocks noGrp="1"/>
          </p:cNvSpPr>
          <p:nvPr>
            <p:ph type="body" idx="1"/>
          </p:nvPr>
        </p:nvSpPr>
        <p:spPr/>
        <p:txBody>
          <a:bodyPr rtlCol="0"/>
          <a:lstStyle>
            <a:defPPr>
              <a:defRPr lang="en-GB"/>
            </a:defPPr>
          </a:lstStyle>
          <a:p>
            <a:pPr rtl="0"/>
            <a:endParaRPr lang="en-GB" dirty="0"/>
          </a:p>
        </p:txBody>
      </p:sp>
    </p:spTree>
    <p:extLst>
      <p:ext uri="{BB962C8B-B14F-4D97-AF65-F5344CB8AC3E}">
        <p14:creationId xmlns:p14="http://schemas.microsoft.com/office/powerpoint/2010/main" val="2905164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F5859-14B0-A54C-466D-EB3C699960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052ED-C828-EB9A-805E-4BA5C9750C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194062-7A0E-5A62-5ABA-501C48F67F0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7839577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BD194-7A93-DDD2-9C48-95CD696AAE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0785F5-E239-BB2F-43CC-5BC4E6BC5A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571382-A2DB-AC7F-72B3-659F06A49EAE}"/>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1777306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AC5A8-6171-B70E-930C-D4AB4B031A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A1223D-E24F-B7F9-1385-4A7C2A8560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956C47-BC0C-4360-0235-EB3CCBD50F2E}"/>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0449739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B9220-9BC5-E71C-7A27-490598149E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216CE4-91CC-8BF5-17C9-E2270DB715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D71208-3518-0074-2849-DF6E5FA16E79}"/>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0146215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1237E-0974-A6F2-C10E-8870EE5C2E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381381-3209-CB28-7196-2FE238D793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47150C-4149-5E02-EAAA-4F76BCB8B07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37254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11693-5AB8-9043-085F-EDB4C6AF4E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7141D4-D1CB-B784-BC99-FCFAE2B480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BC0B-A73B-C260-0A44-ACA14FF859E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4074274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C8303-69AB-B755-D428-2B5029805B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BA2D76-B598-C081-1871-8EB8F080AF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41FB18-4FDC-7C7D-B64C-FD9B379BB75A}"/>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7244914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D48EB-29A3-637E-FA0E-ED5FB664B6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852574-0CCD-267E-6F63-FA3628470A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2A6EF1-2A8F-E584-14C3-4BCFC98A3CA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3343986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47A89-51DB-69F7-6720-A7275872C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E8F385-09C9-AF6A-485B-D13C9842F9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D67332-D2C8-1EF6-5B46-0C6E72B5F3D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067227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59D03-D6C7-1679-4EBE-B747F96B37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051270-8BE4-AE05-9808-0FE2723F83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713065-6F4C-73FF-0C65-C745C78C956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6346795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963FF-CFF5-F64E-277D-0604B058B5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C1A764-E4AA-0CF7-99D9-20174A1B77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53490D-1ACC-E6ED-99D2-3C3AF9E9E91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8119041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E5161-5274-2A61-522E-4E1A87C542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D1B322-3FCD-A16E-A7FB-A30C0BDD68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264336-16D3-1B86-E80D-C4F4FEDD3D8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0518207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30228-B9E7-D76F-BDB4-B630879D0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2995C3-3774-8330-B861-417E67A68A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FAF32B-79E4-9DDA-0C5F-BE4EEE202BE5}"/>
              </a:ext>
            </a:extLst>
          </p:cNvPr>
          <p:cNvSpPr>
            <a:spLocks noGrp="1"/>
          </p:cNvSpPr>
          <p:nvPr>
            <p:ph type="body" idx="1"/>
          </p:nvPr>
        </p:nvSpPr>
        <p:spPr/>
        <p:txBody>
          <a:bodyPr rtlCol="0"/>
          <a:lstStyle>
            <a:defPPr>
              <a:defRPr lang="en-GB"/>
            </a:defPPr>
          </a:lstStyle>
          <a:p>
            <a:pPr rtl="0"/>
            <a:endParaRPr lang="en-GB" dirty="0"/>
          </a:p>
        </p:txBody>
      </p:sp>
    </p:spTree>
    <p:extLst>
      <p:ext uri="{BB962C8B-B14F-4D97-AF65-F5344CB8AC3E}">
        <p14:creationId xmlns:p14="http://schemas.microsoft.com/office/powerpoint/2010/main" val="8116462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346D6-197D-7779-CD3E-276E716626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507176-46E2-E685-2C2E-E93AF54CA3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8E02DB-0D3E-0691-13EC-389A8026240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2670130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A8227-51A3-2C66-B720-4B4CE06F53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300630-FB0F-02E4-269A-96AD8C8692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DD19A5-9886-A5E3-85A7-11EE91E487A4}"/>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3017962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30502-577D-B60E-628F-BAA69E9BA1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22AF96-6E00-43FB-AAF3-AF6CCAA12D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7A691F-0805-3460-F395-D6F6B1BDB55E}"/>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6605451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712B1-BE7F-E99B-A188-271B8D1C1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04E31-F170-CC90-FEA2-9231E0AF0D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637FE5-2E6D-3082-9732-1F77AC736A77}"/>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4185889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9336D-612E-5549-6571-2D1FBEE215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700B56-03CD-8A3F-BAB3-0590F2E45D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82DDED-89D9-C7CA-2FBE-E337B5036F43}"/>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6060934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E0840-4C4C-23E5-ED36-1EC326BEAC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D1E3A-5BF2-199F-66B5-BDC276C97C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941B6F-2208-2BC0-66F1-C6577C60E76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381990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069F0-AC7C-D570-DEF7-D11DEFBC9A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146EB6-3A7B-6D3A-FE7A-27C0AC0927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37684B-A422-253F-A550-705BB339FF53}"/>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291846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8D29A-3499-7413-2309-16C945CFF1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A7552-0368-5A85-7BFF-9F5E9EDB8C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A3A184-6305-7746-EEAC-012FD8DC3E9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1121954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4E822-361A-7976-C849-D22669CF25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29E22-9EF5-352A-A519-AD70AF835F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B91EDC-708C-F787-E619-0F5F726E2EBA}"/>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3366408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81D54-85C5-56DC-7F43-FC9E843845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8D20E5-CAB2-6C1A-8E52-52D59DC69C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16B6F5-1431-FCEF-C0C0-390495E6D64D}"/>
              </a:ext>
            </a:extLst>
          </p:cNvPr>
          <p:cNvSpPr>
            <a:spLocks noGrp="1"/>
          </p:cNvSpPr>
          <p:nvPr>
            <p:ph type="body" idx="1"/>
          </p:nvPr>
        </p:nvSpPr>
        <p:spPr/>
        <p:txBody>
          <a:bodyPr rtlCol="0"/>
          <a:lstStyle>
            <a:defPPr>
              <a:defRPr lang="en-GB"/>
            </a:defPPr>
          </a:lstStyle>
          <a:p>
            <a:pPr rtl="0"/>
            <a:endParaRPr lang="en-GB" dirty="0"/>
          </a:p>
        </p:txBody>
      </p:sp>
    </p:spTree>
    <p:extLst>
      <p:ext uri="{BB962C8B-B14F-4D97-AF65-F5344CB8AC3E}">
        <p14:creationId xmlns:p14="http://schemas.microsoft.com/office/powerpoint/2010/main" val="12002811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D0464-230B-6FD5-1EFF-A93491346A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2BE884-FD83-9DAF-DEA1-52B627B665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B93D6-8C6A-6602-347D-B38EAACF6894}"/>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7853355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AB55F-6C35-72ED-E79D-6632F92971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F3BAEF-C902-FDED-D441-1B79A828CA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FE66FF-CB7B-3524-7D67-DD457A9FA48A}"/>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6745002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65971-BD9F-5CE1-9856-62AF33C9A0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1E7D0F-67DC-04A8-B6A0-33BBCFDFDB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8B59B-EFD6-B065-F2BB-7915FAB84FA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549779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737DC-7C15-C68D-2DEA-240AAF711B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5C5B07-6951-BE5B-0D15-9797CC71DF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211378-03FB-4190-82DD-AD0E44BC242D}"/>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1254213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C6A7E-49DA-17B3-98AA-723E077C25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85E39B-22E9-0F08-A8DF-5F081A4633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578166-6FF5-FA08-B5A1-5D6ADF10797D}"/>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4254684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EBEB2-FC1C-8DC1-938B-A6CBF0FC85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E5516E-2EFB-C175-9C39-F9F81A7047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246404-C91E-D2FD-57DE-50754D378B0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5366010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2E7AB-D50D-7DF8-5208-5F9F37AC74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0AE937-62B1-F802-A979-775F9FD711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CE3AA5-CB2B-BFC6-8DD1-88D06878336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209703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6904-89E0-6276-4B9A-8BCCF6A1EB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480A74-F40A-AD4C-D403-E6A6A77B28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C405F1-4D1F-D122-82E4-665750DDF41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072203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F5A54-706A-43DC-41A7-741AAF1547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948FF2-B238-AEB1-C9AC-37C11E1A44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03F0A1-33F9-5255-D3C0-B8052258691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2621624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7A799-190E-1121-1048-C32A85BD5D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90B688-468D-2C6B-E780-28E158802C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9297A4-E5C1-713C-6FE4-36FFEC8554D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9780503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FCCF4-88CF-ED97-747B-074546B198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1240BD-1D72-A3F3-2DC2-69363646DC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524F9A-8B48-611F-FEEC-EF076C07915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9474301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FA3C5-0FBD-5CCA-2954-E71B848C00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91EEB-05D0-C557-CDDE-DA0F3995F8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C1E2C9-3874-CC4C-AA35-5B3AAA5C5BB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1586001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F3D9A-799F-1FB9-018C-2277D5FA80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FAB35C-267D-7AED-6498-E3E6D85817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533D5C-311B-2CD7-B1BC-6114A853F3D9}"/>
              </a:ext>
            </a:extLst>
          </p:cNvPr>
          <p:cNvSpPr>
            <a:spLocks noGrp="1"/>
          </p:cNvSpPr>
          <p:nvPr>
            <p:ph type="body" idx="1"/>
          </p:nvPr>
        </p:nvSpPr>
        <p:spPr/>
        <p:txBody>
          <a:bodyPr rtlCol="0"/>
          <a:lstStyle>
            <a:defPPr>
              <a:defRPr lang="en-GB"/>
            </a:defPPr>
          </a:lstStyle>
          <a:p>
            <a:pPr rtl="0"/>
            <a:endParaRPr lang="en-GB" dirty="0"/>
          </a:p>
        </p:txBody>
      </p:sp>
    </p:spTree>
    <p:extLst>
      <p:ext uri="{BB962C8B-B14F-4D97-AF65-F5344CB8AC3E}">
        <p14:creationId xmlns:p14="http://schemas.microsoft.com/office/powerpoint/2010/main" val="32693234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A9D37-E9B4-E22E-7B6A-FF5DA6AE4E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3FAD2-EEB9-2D19-4143-FE2597B78C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1B6FDB-EC81-EBF7-1E1F-E795FD2EBC1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612542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C9910-0E9C-4011-10AB-9B6A139E32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A83855-E091-05AF-FAC5-169B78866C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B48D97-2593-76DC-D639-BC289CAC81A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7041549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2E508-F765-E6D9-BE16-878541A0E4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14AA87-FE97-86FA-AA4E-E4636EF639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D623A9-774A-2076-8C4C-B9201956C44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1757475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A0825-D8CF-DE2D-98F7-4E42522DC8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194C0E-F523-D573-4ECA-E6C06A603E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F48F20-BAA5-27FF-AED1-5BAE501855E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2481615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35A26-8310-781B-5107-28C53D1C3A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F707B8-F5BC-19E7-B8B8-E9FA894D68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353915-6FA7-9D3A-5794-ADC45F6FEA1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5538890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9AB61-DAFC-8ACA-D6B1-4BAD8B3439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B65B7F-90E3-D343-F39F-45557CFE21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2779FA-D655-11AE-43F6-36EB9E3CEE91}"/>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245694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dirty="0"/>
          </a:p>
        </p:txBody>
      </p:sp>
    </p:spTree>
    <p:extLst>
      <p:ext uri="{BB962C8B-B14F-4D97-AF65-F5344CB8AC3E}">
        <p14:creationId xmlns:p14="http://schemas.microsoft.com/office/powerpoint/2010/main" val="124288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36B4A-BCB3-447A-8B1D-19B91195C9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4E670-C996-0F2A-0518-BD31B2EB3A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77650F-8A12-0899-3A36-760736002BDE}"/>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9749135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DF5A8-BEEF-5E78-3A6D-72BC0FA208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60898D-D3D9-DC27-7F49-B24DD27029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D3C197-7572-6CCC-E05A-CBFA12F3801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5790325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99A78-A153-6FFE-673B-650C843733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4634EB-756C-3DE3-4D5C-3F41E842DF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DBA911-B834-6CCD-3BF6-ADCA9B49300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7920389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F849C-BA72-34D7-6B39-0BCD7A7E14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A50B08-CFC3-391B-CAF6-D7B48D59F5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79D89A-730B-BD68-DE1B-F32F0400E3E5}"/>
              </a:ext>
            </a:extLst>
          </p:cNvPr>
          <p:cNvSpPr>
            <a:spLocks noGrp="1"/>
          </p:cNvSpPr>
          <p:nvPr>
            <p:ph type="body" idx="1"/>
          </p:nvPr>
        </p:nvSpPr>
        <p:spPr/>
        <p:txBody>
          <a:bodyPr rtlCol="0"/>
          <a:lstStyle>
            <a:defPPr>
              <a:defRPr lang="en-GB"/>
            </a:defPPr>
          </a:lstStyle>
          <a:p>
            <a:pPr rtl="0"/>
            <a:endParaRPr lang="en-GB" dirty="0"/>
          </a:p>
        </p:txBody>
      </p:sp>
    </p:spTree>
    <p:extLst>
      <p:ext uri="{BB962C8B-B14F-4D97-AF65-F5344CB8AC3E}">
        <p14:creationId xmlns:p14="http://schemas.microsoft.com/office/powerpoint/2010/main" val="7372769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7E780-4B0C-80EC-2EE3-EFC2432198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BD708B-284A-BF65-BC39-B60341F72C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024E1F-BA6C-0849-E5F0-5730001AA9C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8864338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D5DE7-C2E8-F8A8-B7F6-21B4696FC5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17BFB8-F5DA-E891-65CA-77521542FE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187606-88D8-3A67-4441-94E462789B6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080880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B5230-99FF-0040-1A75-002B387638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6CEA42-59C5-04F3-1602-0F88C92340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A9D159-01E6-1702-193D-9E58356BEF0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9690717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A9ADF-7B80-DCE7-0DFC-CA5A1BEB9D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C87986-62CB-F7E1-29F1-6CBD47222A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B676A4-4763-7689-1146-DF7073F422A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1133665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6AA8D-9936-99D7-D283-DEDA8EFA8E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6E5EDC-FD29-275C-7A78-C4E94A5E1B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4EB7D9-1A83-37D3-66D4-B1B548AC1591}"/>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4448129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0147D-F1C0-9A06-E6B8-E3E69F40FE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5E4513-494A-D091-41B3-8CB1695927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0F9E4F-F543-569B-2404-791B196DF21E}"/>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979377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762109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7EC0A-B7B6-7B40-7194-0D02C7671F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220056-1E6E-E9C1-1CD8-2732C81CE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50AE33-90D1-62B1-A045-003330ED0D04}"/>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47707609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AD827-FF3F-39E2-C23A-796BECB9A0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757DF0-B5C3-E7FF-80CB-54D12E15A7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E96AF4-39EB-A92F-997E-FBF2D30829B1}"/>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82314802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B871B-62B3-E369-D094-B67D907FEA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CC178-5C3E-D994-D314-A91DC09A84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01815D-3004-1F21-45E2-128A0EA45A89}"/>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36822548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EE880-9157-81A4-8BEB-7CAD7413B8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690FB3-950F-F567-5545-CD8175280E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040CC0-005D-32EC-67B7-B8EE8520BDFB}"/>
              </a:ext>
            </a:extLst>
          </p:cNvPr>
          <p:cNvSpPr>
            <a:spLocks noGrp="1"/>
          </p:cNvSpPr>
          <p:nvPr>
            <p:ph type="body" idx="1"/>
          </p:nvPr>
        </p:nvSpPr>
        <p:spPr/>
        <p:txBody>
          <a:bodyPr rtlCol="0"/>
          <a:lstStyle>
            <a:defPPr>
              <a:defRPr lang="en-GB"/>
            </a:defPPr>
          </a:lstStyle>
          <a:p>
            <a:pPr rtl="0"/>
            <a:endParaRPr lang="en-GB" dirty="0"/>
          </a:p>
        </p:txBody>
      </p:sp>
    </p:spTree>
    <p:extLst>
      <p:ext uri="{BB962C8B-B14F-4D97-AF65-F5344CB8AC3E}">
        <p14:creationId xmlns:p14="http://schemas.microsoft.com/office/powerpoint/2010/main" val="363443448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474C8-7BBB-5C4A-17C4-4B9AC506F5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47C344-049C-41D1-2341-451B7BE581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4315D7-9B32-C1C6-4D7F-E53ECEC8CB87}"/>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71708031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B056C-7420-7826-2CCD-0EE15EC664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C4BCB0-041B-6BEF-6F7C-77CA0161F2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8C88A9-6A84-9462-76DF-9AAA0BE0CD9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0401819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71CAD-74A5-FF8D-963A-1921280B1B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6A415D-1577-D654-032C-784522708C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741E23-4547-12CB-1C5E-94A92CAFBF49}"/>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90152948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B7C66-C8DA-ED41-61C1-C619FF27A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EE6377-6E4C-0D6A-9146-89F0A66643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B83707-6758-9D47-3A47-64A5AC77C5F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09236448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E3BD0-E42C-3CC3-73F3-1FFE2F2F15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806B6C-14D2-C53A-8387-3F40AA3064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4E3FD2-5B4F-A60E-AFCD-0B23150B5AC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4693148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FF5A1-9125-531A-CE89-8A9E6CE876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3F2C3D-8A1B-5EDF-9F1B-F1BAB1FF36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FD7CAE-35F1-4171-B18C-8F92554DA13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747317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D3B64-5AD1-B8A6-9A98-EF2FB99C39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212BFF-1A53-3321-8BE0-9FD68916B0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DD84C1-F6D8-609B-F16F-AF706B534C2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5057375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F94D7-ABA5-B553-31F6-BB04710326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4A69C2-52CD-F024-10FC-ABAFAFD78E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50557D-C9E4-E9D5-0D28-BF45955BBBE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11568381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4341A-C089-F11A-2186-F875375693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C4F3C9-13C9-22B5-7A5A-1215FC7313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0D560-A564-2A82-859A-6901605FA58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00317050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5DF42-C8B6-59F0-37CB-A756FEE055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794EC9-E121-0DDA-3612-458D871CD6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8D57A6-48F9-7EA7-9E1D-E522147326E9}"/>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73972598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797AB-5AA5-6BE0-3340-5A2EA92730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153CC3-20A2-523E-19AB-3F980664F7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403408-8FF2-AB76-0367-7AD7D1A4B1A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42742234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0D9FA-3912-A68B-AC39-A1043B4008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A2CB3A-8765-92A7-5DBF-198FBAF7E7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BD1046-A969-FA69-E19E-19D772A7ACB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37507417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AC92F-25F2-E2ED-AF7C-72A859C4D7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43DB4A-9E59-EBEE-00F8-B1FEDE6FEA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AFA9D0-F6C1-AC26-229B-B962FAD4D10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68288820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350D2-4D33-3C70-59DF-10D5D2741C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44EE92-4C7B-CF8B-1813-A4B8856A96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68CB76-33AE-9E29-92C0-2009FDB3D1A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375454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rtlCol="0" anchor="b">
            <a:noAutofit/>
          </a:bodyPr>
          <a:lstStyle>
            <a:lvl1pPr algn="ctr">
              <a:defRPr lang="en-GB" sz="4600"/>
            </a:lvl1pPr>
          </a:lstStyle>
          <a:p>
            <a:pPr rtl="0"/>
            <a:r>
              <a:rPr lang="en-US"/>
              <a:t>Click to edit Master title style</a:t>
            </a:r>
            <a:endParaRPr lang="en-GB"/>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rtlCol="0"/>
          <a:lstStyle>
            <a:lvl1pPr marL="0" indent="0" algn="ctr">
              <a:buNone/>
              <a:defRPr lang="en-GB" sz="2400"/>
            </a:lvl1pPr>
            <a:lvl2pPr marL="457200" indent="0" algn="ctr">
              <a:buNone/>
              <a:defRPr lang="en-GB" sz="2000"/>
            </a:lvl2pPr>
            <a:lvl3pPr marL="914400" indent="0" algn="ctr">
              <a:buNone/>
              <a:defRPr lang="en-GB" sz="1800"/>
            </a:lvl3pPr>
            <a:lvl4pPr marL="1371600" indent="0" algn="ctr">
              <a:buNone/>
              <a:defRPr lang="en-GB" sz="1600"/>
            </a:lvl4pPr>
            <a:lvl5pPr marL="1828800" indent="0" algn="ctr">
              <a:buNone/>
              <a:defRPr lang="en-GB" sz="1600"/>
            </a:lvl5pPr>
            <a:lvl6pPr marL="2286000" indent="0" algn="ctr">
              <a:buNone/>
              <a:defRPr lang="en-GB" sz="1600"/>
            </a:lvl6pPr>
            <a:lvl7pPr marL="2743200" indent="0" algn="ctr">
              <a:buNone/>
              <a:defRPr lang="en-GB" sz="1600"/>
            </a:lvl7pPr>
            <a:lvl8pPr marL="3200400" indent="0" algn="ctr">
              <a:buNone/>
              <a:defRPr lang="en-GB" sz="1600"/>
            </a:lvl8pPr>
            <a:lvl9pPr marL="3657600" indent="0" algn="ctr">
              <a:buNone/>
              <a:defRPr lang="en-GB" sz="1600"/>
            </a:lvl9pPr>
          </a:lstStyle>
          <a:p>
            <a:pPr rtl="0"/>
            <a:r>
              <a:rPr lang="en-US"/>
              <a:t>Click to edit Master subtitle style</a:t>
            </a:r>
            <a:endParaRPr lang="en-GB"/>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rtlCol="0"/>
          <a:lstStyle>
            <a:lvl1pPr algn="ctr">
              <a:defRPr lang="en-GB">
                <a:latin typeface="Baskerville" panose="02020502070401020303" pitchFamily="18" charset="0"/>
                <a:ea typeface="Baskerville" panose="02020502070401020303" pitchFamily="18" charset="0"/>
              </a:defRPr>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rtlCol="0"/>
          <a:lstStyle>
            <a:lvl1pPr>
              <a:defRPr lang="en-GB">
                <a:latin typeface="Gill Sans Nova Light" panose="020F0302020204030204" pitchFamily="34" charset="0"/>
                <a:cs typeface="Gill Sans Nova Light" panose="020F0302020204030204" pitchFamily="34" charset="0"/>
              </a:defRPr>
            </a:lvl1pPr>
            <a:lvl2pPr>
              <a:defRPr lang="en-GB">
                <a:latin typeface="Gill Sans Nova Light" panose="020F0302020204030204" pitchFamily="34" charset="0"/>
                <a:cs typeface="Gill Sans Nova Light" panose="020F0302020204030204" pitchFamily="34" charset="0"/>
              </a:defRPr>
            </a:lvl2pPr>
            <a:lvl3pPr>
              <a:defRPr lang="en-GB">
                <a:latin typeface="Gill Sans Nova Light" panose="020F0302020204030204" pitchFamily="34" charset="0"/>
                <a:cs typeface="Gill Sans Nova Light" panose="020F0302020204030204" pitchFamily="34" charset="0"/>
              </a:defRPr>
            </a:lvl3pPr>
            <a:lvl4pPr>
              <a:defRPr lang="en-GB">
                <a:latin typeface="Gill Sans Nova Light" panose="020F0302020204030204" pitchFamily="34" charset="0"/>
                <a:cs typeface="Gill Sans Nova Light" panose="020F0302020204030204" pitchFamily="34" charset="0"/>
              </a:defRPr>
            </a:lvl4pPr>
            <a:lvl5pPr>
              <a:defRPr lang="en-GB">
                <a:latin typeface="Gill Sans Nova Light" panose="020F0302020204030204" pitchFamily="34" charset="0"/>
                <a:cs typeface="Gill Sans Nova Light" panose="020F0302020204030204" pitchFamily="34" charset="0"/>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rtlCol="0"/>
          <a:lstStyle>
            <a:defPPr>
              <a:defRPr lang="en-GB"/>
            </a:defPPr>
          </a:lstStyle>
          <a:p>
            <a:pPr rtl="0"/>
            <a:r>
              <a:rPr lang="en-GB"/>
              <a:t>Presentation title</a:t>
            </a:r>
            <a:endParaRPr lang="en-GB"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rtlCol="0"/>
          <a:lstStyle>
            <a:lvl1pPr algn="ctr">
              <a:defRPr lang="en-GB"/>
            </a:lvl1pPr>
          </a:lstStyle>
          <a:p>
            <a:pPr rtl="0"/>
            <a:r>
              <a:rPr lang="en-US"/>
              <a:t>Click to edit Master title style</a:t>
            </a:r>
            <a:endParaRPr lang="en-GB"/>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rtlCol="0"/>
          <a:lstStyle>
            <a:defPPr>
              <a:defRPr lang="en-GB"/>
            </a:defPPr>
          </a:lstStyle>
          <a:p>
            <a:pPr rtl="0"/>
            <a:r>
              <a:rPr lang="en-GB"/>
              <a:t>Presentation title</a:t>
            </a:r>
            <a:endParaRPr lang="en-GB"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a:t>
            </a:fld>
            <a:endParaRPr lang="en-GB"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rtlCol="0"/>
          <a:lstStyle>
            <a:defPPr>
              <a:defRPr lang="en-GB"/>
            </a:defPPr>
          </a:lstStyle>
          <a:p>
            <a:pPr rtl="0"/>
            <a:r>
              <a:rPr lang="en-US"/>
              <a:t>Click to edit Master title style</a:t>
            </a:r>
            <a:endParaRPr lang="en-GB"/>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en-GB"/>
            </a:defPPr>
          </a:lstStyle>
          <a:p>
            <a:pPr rtl="0"/>
            <a:r>
              <a:rPr lang="en-GB"/>
              <a:t>Presentation title</a:t>
            </a:r>
            <a:endParaRPr lang="en-GB"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en-GB"/>
            </a:defPPr>
          </a:lstStyle>
          <a:p>
            <a:pPr rtl="0"/>
            <a:fld id="{294A09A9-5501-47C1-A89A-A340965A2BE2}" type="slidenum">
              <a:rPr lang="en-GB" smtClean="0"/>
              <a:t>‹#›</a:t>
            </a:fld>
            <a:endParaRPr lang="en-GB"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rtlCol="0" anchor="b">
            <a:normAutofit/>
          </a:bodyPr>
          <a:lstStyle>
            <a:lvl1pPr marL="0" indent="0">
              <a:buFont typeface="Arial" panose="020B0604020202020204" pitchFamily="34" charset="0"/>
              <a:buNone/>
              <a:defRPr lang="en-GB" sz="2000" b="0">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rtlCol="0">
            <a:normAutofit/>
          </a:bodyPr>
          <a:lstStyle>
            <a:lvl1pPr marL="228600" indent="-228600">
              <a:buClr>
                <a:srgbClr val="73292A"/>
              </a:buClr>
              <a:buFont typeface="Arial" panose="020B0604020202020204" pitchFamily="34" charset="0"/>
              <a:buChar char="•"/>
              <a:defRPr lang="en-GB" sz="1600"/>
            </a:lvl1pPr>
            <a:lvl2pPr marL="685800" indent="-228600">
              <a:buClr>
                <a:srgbClr val="73292A"/>
              </a:buClr>
              <a:buFont typeface="Arial" panose="020B0604020202020204" pitchFamily="34" charset="0"/>
              <a:buChar char="•"/>
              <a:defRPr lang="en-GB" sz="1400"/>
            </a:lvl2pPr>
            <a:lvl3pPr marL="1143000" indent="-228600">
              <a:buClr>
                <a:srgbClr val="73292A"/>
              </a:buClr>
              <a:buFont typeface="Arial" panose="020B0604020202020204" pitchFamily="34" charset="0"/>
              <a:buChar char="•"/>
              <a:defRPr lang="en-GB" sz="1200"/>
            </a:lvl3pPr>
            <a:lvl4pPr marL="1600200" indent="-228600">
              <a:buClr>
                <a:srgbClr val="73292A"/>
              </a:buClr>
              <a:buFont typeface="Arial" panose="020B0604020202020204" pitchFamily="34" charset="0"/>
              <a:buChar char="•"/>
              <a:defRPr lang="en-GB" sz="1100"/>
            </a:lvl4pPr>
            <a:lvl5pPr marL="2057400" indent="-228600">
              <a:buClr>
                <a:srgbClr val="73292A"/>
              </a:buClr>
              <a:buFont typeface="Arial" panose="020B0604020202020204" pitchFamily="34" charset="0"/>
              <a:buChar char="•"/>
              <a:defRPr lang="en-GB" sz="11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rtlCol="0" anchor="b">
            <a:normAutofit/>
          </a:bodyPr>
          <a:lstStyle>
            <a:lvl1pPr marL="0" indent="0">
              <a:buFont typeface="Arial" panose="020B0604020202020204" pitchFamily="34" charset="0"/>
              <a:buNone/>
              <a:defRPr lang="en-GB" sz="2000" b="0">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rtlCol="0">
            <a:normAutofit/>
          </a:bodyPr>
          <a:lstStyle>
            <a:lvl1pPr>
              <a:buClr>
                <a:srgbClr val="73292A"/>
              </a:buClr>
              <a:defRPr lang="en-GB" sz="1600"/>
            </a:lvl1pPr>
            <a:lvl2pPr>
              <a:buClr>
                <a:srgbClr val="73292A"/>
              </a:buClr>
              <a:defRPr lang="en-GB" sz="1400"/>
            </a:lvl2pPr>
            <a:lvl3pPr>
              <a:buClr>
                <a:srgbClr val="73292A"/>
              </a:buClr>
              <a:defRPr lang="en-GB" sz="1200"/>
            </a:lvl3pPr>
            <a:lvl4pPr>
              <a:buClr>
                <a:srgbClr val="73292A"/>
              </a:buClr>
              <a:defRPr lang="en-GB" sz="1100"/>
            </a:lvl4pPr>
            <a:lvl5pPr>
              <a:buClr>
                <a:srgbClr val="73292A"/>
              </a:buClr>
              <a:defRPr lang="en-GB" sz="11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rtlCol="0" anchor="ctr">
            <a:normAutofit/>
          </a:bodyPr>
          <a:lstStyle>
            <a:lvl1pPr marL="0" indent="0" algn="ctr">
              <a:spcBef>
                <a:spcPts val="0"/>
              </a:spcBef>
              <a:buNone/>
              <a:defRPr lang="en-GB" sz="30000">
                <a:solidFill>
                  <a:schemeClr val="bg1"/>
                </a:solidFill>
                <a:latin typeface="+mj-lt"/>
              </a:defRPr>
            </a:lvl1pPr>
          </a:lstStyle>
          <a:p>
            <a:pPr lvl="0" rtl="0"/>
            <a:r>
              <a:rPr lang="en-GB"/>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rtlCol="0"/>
          <a:lstStyle>
            <a:lvl1pPr algn="ctr">
              <a:defRPr lang="en-GB"/>
            </a:lvl1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rtlCol="0" anchor="b">
            <a:normAutofit/>
          </a:bodyPr>
          <a:lstStyle>
            <a:lvl1pPr marL="0" indent="0">
              <a:buNone/>
              <a:defRPr lang="en-GB" sz="2000" b="0">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rtlCol="0">
            <a:normAutofit/>
          </a:bodyPr>
          <a:lstStyle>
            <a:lvl1pPr marL="228600" indent="-228600">
              <a:buClr>
                <a:srgbClr val="73292A"/>
              </a:buClr>
              <a:buFont typeface="Arial" panose="020B0604020202020204" pitchFamily="34" charset="0"/>
              <a:buChar char="•"/>
              <a:defRPr lang="en-GB" sz="1600"/>
            </a:lvl1pPr>
            <a:lvl2pPr marL="685800" indent="-228600">
              <a:buClr>
                <a:srgbClr val="73292A"/>
              </a:buClr>
              <a:buFont typeface="Arial" panose="020B0604020202020204" pitchFamily="34" charset="0"/>
              <a:buChar char="•"/>
              <a:defRPr lang="en-GB" sz="1400"/>
            </a:lvl2pPr>
            <a:lvl3pPr marL="1143000" indent="-228600">
              <a:buClr>
                <a:srgbClr val="73292A"/>
              </a:buClr>
              <a:buFont typeface="Arial" panose="020B0604020202020204" pitchFamily="34" charset="0"/>
              <a:buChar char="•"/>
              <a:defRPr lang="en-GB" sz="1200"/>
            </a:lvl3pPr>
            <a:lvl4pPr marL="1600200" indent="-228600">
              <a:buClr>
                <a:srgbClr val="73292A"/>
              </a:buClr>
              <a:buFont typeface="Arial" panose="020B0604020202020204" pitchFamily="34" charset="0"/>
              <a:buChar char="•"/>
              <a:defRPr lang="en-GB" sz="1100"/>
            </a:lvl4pPr>
            <a:lvl5pPr marL="2057400" indent="-228600">
              <a:buClr>
                <a:srgbClr val="73292A"/>
              </a:buClr>
              <a:buFont typeface="Arial" panose="020B0604020202020204" pitchFamily="34" charset="0"/>
              <a:buChar char="•"/>
              <a:defRPr lang="en-GB" sz="11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rtlCol="0" anchor="b">
            <a:normAutofit/>
          </a:bodyPr>
          <a:lstStyle>
            <a:lvl1pPr marL="0" indent="0">
              <a:buNone/>
              <a:defRPr lang="en-GB" sz="2000" b="0">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rtlCol="0">
            <a:normAutofit/>
          </a:bodyPr>
          <a:lstStyle>
            <a:lvl1pPr>
              <a:buClr>
                <a:srgbClr val="73292A"/>
              </a:buClr>
              <a:defRPr lang="en-GB" sz="1600"/>
            </a:lvl1pPr>
            <a:lvl2pPr>
              <a:buClr>
                <a:srgbClr val="73292A"/>
              </a:buClr>
              <a:defRPr lang="en-GB" sz="1400"/>
            </a:lvl2pPr>
            <a:lvl3pPr>
              <a:buClr>
                <a:srgbClr val="73292A"/>
              </a:buClr>
              <a:defRPr lang="en-GB" sz="1200"/>
            </a:lvl3pPr>
            <a:lvl4pPr>
              <a:buClr>
                <a:srgbClr val="73292A"/>
              </a:buClr>
              <a:defRPr lang="en-GB" sz="1100"/>
            </a:lvl4pPr>
            <a:lvl5pPr>
              <a:buClr>
                <a:srgbClr val="73292A"/>
              </a:buClr>
              <a:defRPr lang="en-GB" sz="11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en-GB"/>
            </a:defPPr>
          </a:lstStyle>
          <a:p>
            <a:pPr rtl="0"/>
            <a:r>
              <a:rPr lang="en-GB"/>
              <a:t>Presentation title</a:t>
            </a:r>
            <a:endParaRPr lang="en-GB"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en-GB"/>
            </a:defPPr>
          </a:lstStyle>
          <a:p>
            <a:pPr rtl="0"/>
            <a:fld id="{294A09A9-5501-47C1-A89A-A340965A2BE2}" type="slidenum">
              <a:rPr lang="en-GB" smtClean="0"/>
              <a:t>‹#›</a:t>
            </a:fld>
            <a:endParaRPr lang="en-GB"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rtlCol="0" anchor="b">
            <a:normAutofit/>
          </a:bodyPr>
          <a:lstStyle>
            <a:lvl1pPr marL="0" indent="0">
              <a:buNone/>
              <a:defRPr lang="en-GB" sz="2000" b="0">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rtlCol="0">
            <a:normAutofit/>
          </a:bodyPr>
          <a:lstStyle>
            <a:lvl1pPr>
              <a:buClr>
                <a:srgbClr val="73292A"/>
              </a:buClr>
              <a:defRPr lang="en-GB" sz="1600"/>
            </a:lvl1pPr>
            <a:lvl2pPr>
              <a:buClr>
                <a:srgbClr val="73292A"/>
              </a:buClr>
              <a:defRPr lang="en-GB" sz="1400"/>
            </a:lvl2pPr>
            <a:lvl3pPr>
              <a:buClr>
                <a:srgbClr val="73292A"/>
              </a:buClr>
              <a:defRPr lang="en-GB" sz="1200"/>
            </a:lvl3pPr>
            <a:lvl4pPr>
              <a:buClr>
                <a:srgbClr val="73292A"/>
              </a:buClr>
              <a:defRPr lang="en-GB" sz="1100"/>
            </a:lvl4pPr>
            <a:lvl5pPr>
              <a:buClr>
                <a:srgbClr val="73292A"/>
              </a:buClr>
              <a:defRPr lang="en-GB" sz="11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rtlCol="0"/>
          <a:lstStyle>
            <a:lvl1pPr algn="ctr">
              <a:defRPr lang="en-GB"/>
            </a:lvl1pPr>
          </a:lstStyle>
          <a:p>
            <a:pPr rtl="0"/>
            <a:r>
              <a:rPr lang="en-US"/>
              <a:t>Click to edit Master title style</a:t>
            </a:r>
            <a:endParaRPr lang="en-GB"/>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rtlCol="0" anchor="ctr">
            <a:normAutofit/>
          </a:bodyPr>
          <a:lstStyle>
            <a:lvl1pPr marL="0" indent="0" algn="l">
              <a:lnSpc>
                <a:spcPct val="150000"/>
              </a:lnSpc>
              <a:buNone/>
              <a:defRPr lang="en-GB" sz="2400">
                <a:latin typeface="Gill Sans Nova Light" panose="020F0302020204030204" pitchFamily="34" charset="0"/>
                <a:cs typeface="Gill Sans Nova Light" panose="020F0302020204030204" pitchFamily="34" charset="0"/>
              </a:defRPr>
            </a:lvl1pPr>
            <a:lvl2pPr algn="l">
              <a:lnSpc>
                <a:spcPct val="150000"/>
              </a:lnSpc>
              <a:defRPr lang="en-GB" sz="2000">
                <a:latin typeface="Gill Sans Nova Light" panose="020F0302020204030204" pitchFamily="34" charset="0"/>
                <a:cs typeface="Gill Sans Nova Light" panose="020F0302020204030204" pitchFamily="34" charset="0"/>
              </a:defRPr>
            </a:lvl2pPr>
            <a:lvl3pPr algn="ctr">
              <a:defRPr lang="en-GB" sz="1600">
                <a:latin typeface="Gill Sans Nova Light" panose="020F0302020204030204" pitchFamily="34" charset="0"/>
                <a:cs typeface="Gill Sans Nova Light" panose="020F0302020204030204" pitchFamily="34" charset="0"/>
              </a:defRPr>
            </a:lvl3pPr>
            <a:lvl4pPr algn="ctr">
              <a:defRPr lang="en-GB" sz="1400">
                <a:latin typeface="Gill Sans Nova Light" panose="020F0302020204030204" pitchFamily="34" charset="0"/>
                <a:cs typeface="Gill Sans Nova Light" panose="020F0302020204030204" pitchFamily="34" charset="0"/>
              </a:defRPr>
            </a:lvl4pPr>
            <a:lvl5pPr algn="ctr">
              <a:defRPr lang="en-GB" sz="1400">
                <a:latin typeface="Gill Sans Nova Light" panose="020F0302020204030204" pitchFamily="34" charset="0"/>
                <a:cs typeface="Gill Sans Nova Light" panose="020F0302020204030204" pitchFamily="34" charset="0"/>
              </a:defRPr>
            </a:lvl5pPr>
          </a:lstStyle>
          <a:p>
            <a:pPr lvl="0" rtl="0"/>
            <a:r>
              <a:rPr lang="en-US"/>
              <a:t>Click to edit Master text styles</a:t>
            </a:r>
          </a:p>
          <a:p>
            <a:pPr lvl="1" rtl="0"/>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rtlCol="0"/>
          <a:lstStyle>
            <a:lvl1pPr algn="ctr">
              <a:defRPr lang="en-GB"/>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rtlCol="0"/>
          <a:lstStyle>
            <a:defPPr>
              <a:defRPr lang="en-GB"/>
            </a:defPPr>
          </a:lstStyle>
          <a:p>
            <a:pPr rtl="0"/>
            <a:r>
              <a:rPr lang="en-GB"/>
              <a:t>Presentation title</a:t>
            </a:r>
            <a:endParaRPr lang="en-GB"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rtlCol="0"/>
          <a:lstStyle>
            <a:lvl1pPr algn="ctr">
              <a:defRPr lang="en-GB"/>
            </a:lvl1pPr>
          </a:lstStyle>
          <a:p>
            <a:pPr rtl="0"/>
            <a:r>
              <a:rPr lang="en-US"/>
              <a:t>Click to edit Master title style</a:t>
            </a:r>
            <a:endParaRPr lang="en-GB"/>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defPPr>
              <a:defRPr lang="en-GB"/>
            </a:defPPr>
          </a:lstStyle>
          <a:p>
            <a:pPr rtl="0"/>
            <a:r>
              <a:rPr lang="en-GB"/>
              <a:t>Presentation title</a:t>
            </a:r>
            <a:endParaRPr lang="en-GB"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defPPr>
              <a:defRPr lang="en-GB"/>
            </a:defPPr>
          </a:lstStyle>
          <a:p>
            <a:pPr rtl="0"/>
            <a:fld id="{294A09A9-5501-47C1-A89A-A340965A2BE2}" type="slidenum">
              <a:rPr lang="en-GB" smtClean="0"/>
              <a:t>‹#›</a:t>
            </a:fld>
            <a:endParaRPr lang="en-GB"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rtlCol="0"/>
          <a:lstStyle>
            <a:defPPr>
              <a:defRPr lang="en-GB"/>
            </a:defPPr>
          </a:lstStyle>
          <a:p>
            <a:pPr rtl="0"/>
            <a:r>
              <a:rPr lang="en-GB"/>
              <a:t>Presentation title</a:t>
            </a:r>
            <a:endParaRPr lang="en-GB"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rtlCol="0"/>
          <a:lstStyle>
            <a:defPPr>
              <a:defRPr lang="en-GB"/>
            </a:defPPr>
          </a:lstStyle>
          <a:p>
            <a:pPr rtl="0"/>
            <a:fld id="{294A09A9-5501-47C1-A89A-A340965A2BE2}" type="slidenum">
              <a:rPr lang="en-GB" smtClean="0"/>
              <a:t>‹#›</a:t>
            </a:fld>
            <a:endParaRPr lang="en-GB"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rtlCol="0" anchor="b"/>
          <a:lstStyle>
            <a:lvl1pPr>
              <a:defRPr lang="en-GB" sz="3200"/>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rtlCol="0"/>
          <a:lstStyle>
            <a:lvl1pPr>
              <a:defRPr lang="en-GB" sz="3200"/>
            </a:lvl1pPr>
            <a:lvl2pPr>
              <a:defRPr lang="en-GB" sz="2800"/>
            </a:lvl2pPr>
            <a:lvl3pPr>
              <a:defRPr lang="en-GB" sz="2400"/>
            </a:lvl3pPr>
            <a:lvl4pPr>
              <a:defRPr lang="en-GB" sz="2000"/>
            </a:lvl4pPr>
            <a:lvl5pPr>
              <a:defRPr lang="en-GB" sz="2000"/>
            </a:lvl5pPr>
            <a:lvl6pPr>
              <a:defRPr lang="en-GB" sz="2000"/>
            </a:lvl6pPr>
            <a:lvl7pPr>
              <a:defRPr lang="en-GB" sz="2000"/>
            </a:lvl7pPr>
            <a:lvl8pPr>
              <a:defRPr lang="en-GB" sz="2000"/>
            </a:lvl8pPr>
            <a:lvl9pPr>
              <a:defRPr lang="en-GB" sz="20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rtlCol="0"/>
          <a:lstStyle>
            <a:lvl1pPr marL="0" indent="0">
              <a:buNone/>
              <a:defRPr lang="en-GB" sz="16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rtlCol="0"/>
          <a:lstStyle>
            <a:defPPr>
              <a:defRPr lang="en-GB"/>
            </a:defPPr>
          </a:lstStyle>
          <a:p>
            <a:pPr rtl="0"/>
            <a:r>
              <a:rPr lang="en-GB"/>
              <a:t>Presentation title</a:t>
            </a:r>
            <a:endParaRPr lang="en-GB"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rtlCol="0"/>
          <a:lstStyle>
            <a:defPPr>
              <a:defRPr lang="en-GB"/>
            </a:defPPr>
          </a:lstStyle>
          <a:p>
            <a:pPr rtl="0"/>
            <a:fld id="{294A09A9-5501-47C1-A89A-A340965A2BE2}" type="slidenum">
              <a:rPr lang="en-GB" smtClean="0"/>
              <a:t>‹#›</a:t>
            </a:fld>
            <a:endParaRPr lang="en-GB"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rtlCol="0" anchor="b"/>
          <a:lstStyle>
            <a:lvl1pPr>
              <a:defRPr lang="en-GB" sz="3200"/>
            </a:lvl1pPr>
          </a:lstStyle>
          <a:p>
            <a:pPr rtl="0"/>
            <a:r>
              <a:rPr lang="en-US"/>
              <a:t>Click to edit Master title style</a:t>
            </a:r>
            <a:endParaRPr lang="en-GB"/>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rtlCol="0"/>
          <a:lstStyle>
            <a:lvl1pPr marL="0" indent="0">
              <a:buNone/>
              <a:defRPr lang="en-GB" sz="3200"/>
            </a:lvl1pPr>
            <a:lvl2pPr marL="457200" indent="0">
              <a:buNone/>
              <a:defRPr lang="en-GB" sz="2800"/>
            </a:lvl2pPr>
            <a:lvl3pPr marL="914400" indent="0">
              <a:buNone/>
              <a:defRPr lang="en-GB" sz="2400"/>
            </a:lvl3pPr>
            <a:lvl4pPr marL="1371600" indent="0">
              <a:buNone/>
              <a:defRPr lang="en-GB" sz="2000"/>
            </a:lvl4pPr>
            <a:lvl5pPr marL="1828800" indent="0">
              <a:buNone/>
              <a:defRPr lang="en-GB" sz="2000"/>
            </a:lvl5pPr>
            <a:lvl6pPr marL="2286000" indent="0">
              <a:buNone/>
              <a:defRPr lang="en-GB" sz="2000"/>
            </a:lvl6pPr>
            <a:lvl7pPr marL="2743200" indent="0">
              <a:buNone/>
              <a:defRPr lang="en-GB" sz="2000"/>
            </a:lvl7pPr>
            <a:lvl8pPr marL="3200400" indent="0">
              <a:buNone/>
              <a:defRPr lang="en-GB" sz="2000"/>
            </a:lvl8pPr>
            <a:lvl9pPr marL="3657600" indent="0">
              <a:buNone/>
              <a:defRPr lang="en-GB" sz="2000"/>
            </a:lvl9pPr>
          </a:lstStyle>
          <a:p>
            <a:pPr rtl="0"/>
            <a:r>
              <a:rPr lang="en-US"/>
              <a:t>Click icon to add picture</a:t>
            </a:r>
            <a:endParaRPr lang="en-GB"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rtlCol="0"/>
          <a:lstStyle>
            <a:lvl1pPr marL="0" indent="0">
              <a:buNone/>
              <a:defRPr lang="en-GB" sz="16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rtlCol="0"/>
          <a:lstStyle>
            <a:defPPr>
              <a:defRPr lang="en-GB"/>
            </a:defPPr>
          </a:lstStyle>
          <a:p>
            <a:pPr rtl="0"/>
            <a:r>
              <a:rPr lang="en-GB"/>
              <a:t>Presentation title</a:t>
            </a:r>
            <a:endParaRPr lang="en-GB"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rtlCol="0"/>
          <a:lstStyle>
            <a:defPPr>
              <a:defRPr lang="en-GB"/>
            </a:defPPr>
          </a:lstStyle>
          <a:p>
            <a:pPr rtl="0"/>
            <a:fld id="{294A09A9-5501-47C1-A89A-A340965A2BE2}" type="slidenum">
              <a:rPr lang="en-GB" smtClean="0"/>
              <a:t>‹#›</a:t>
            </a:fld>
            <a:endParaRPr lang="en-GB"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rtlCol="0"/>
          <a:lstStyle>
            <a:defPPr>
              <a:defRPr lang="en-GB"/>
            </a:defPPr>
          </a:lstStyle>
          <a:p>
            <a:pPr rtl="0"/>
            <a:r>
              <a:rPr lang="en-US"/>
              <a:t>Click to edit Master title style</a:t>
            </a:r>
            <a:endParaRPr lang="en-GB"/>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en-GB"/>
            </a:defPPr>
          </a:lstStyle>
          <a:p>
            <a:pPr rtl="0"/>
            <a:r>
              <a:rPr lang="en-GB"/>
              <a:t>Presentation title</a:t>
            </a:r>
            <a:endParaRPr lang="en-GB"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en-GB"/>
            </a:defPPr>
          </a:lstStyle>
          <a:p>
            <a:pPr rtl="0"/>
            <a:fld id="{294A09A9-5501-47C1-A89A-A340965A2BE2}" type="slidenum">
              <a:rPr lang="en-GB" smtClean="0"/>
              <a:t>‹#›</a:t>
            </a:fld>
            <a:endParaRPr lang="en-GB"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rtlCol="0">
            <a:normAutofit/>
          </a:bodyPr>
          <a:lstStyle>
            <a:lvl1pPr marL="0" indent="0">
              <a:lnSpc>
                <a:spcPct val="150000"/>
              </a:lnSpc>
              <a:buClr>
                <a:srgbClr val="73292A"/>
              </a:buClr>
              <a:buNone/>
              <a:defRPr lang="en-GB" sz="2400"/>
            </a:lvl1pPr>
            <a:lvl2pPr marL="228600">
              <a:buClr>
                <a:srgbClr val="73292A"/>
              </a:buClr>
              <a:defRPr lang="en-GB" sz="2000"/>
            </a:lvl2pPr>
            <a:lvl3pPr marL="685800">
              <a:buClr>
                <a:srgbClr val="73292A"/>
              </a:buClr>
              <a:defRPr lang="en-GB" sz="1800"/>
            </a:lvl3pPr>
            <a:lvl4pPr marL="1143000">
              <a:buClr>
                <a:srgbClr val="73292A"/>
              </a:buClr>
              <a:defRPr lang="en-GB" sz="1600"/>
            </a:lvl4pPr>
            <a:lvl5pPr marL="1600200">
              <a:buClr>
                <a:srgbClr val="73292A"/>
              </a:buClr>
              <a:defRPr lang="en-GB" sz="16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rtlCol="0" anchor="ctr">
            <a:normAutofit/>
          </a:bodyPr>
          <a:lstStyle>
            <a:lvl1pPr marL="0" indent="0" algn="ctr">
              <a:spcBef>
                <a:spcPts val="0"/>
              </a:spcBef>
              <a:buNone/>
              <a:defRPr lang="en-GB" sz="30000">
                <a:solidFill>
                  <a:schemeClr val="bg1"/>
                </a:solidFill>
                <a:latin typeface="+mj-lt"/>
              </a:defRPr>
            </a:lvl1pPr>
          </a:lstStyle>
          <a:p>
            <a:pPr lvl="0" rtl="0"/>
            <a:r>
              <a:rPr lang="en-GB"/>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rtlCol="0"/>
          <a:lstStyle>
            <a:lvl1pPr algn="ctr">
              <a:defRPr lang="en-GB">
                <a:latin typeface="Baskerville" panose="02020502070401020303" pitchFamily="18" charset="0"/>
                <a:ea typeface="Baskerville" panose="02020502070401020303" pitchFamily="18" charset="0"/>
              </a:defRPr>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rtlCol="0">
            <a:normAutofit/>
          </a:bodyPr>
          <a:lstStyle>
            <a:lvl1pPr marL="0" indent="0" algn="ctr">
              <a:lnSpc>
                <a:spcPct val="100000"/>
              </a:lnSpc>
              <a:buNone/>
              <a:defRPr lang="en-GB" sz="2000">
                <a:latin typeface="Gill Sans Nova Light" panose="020F0302020204030204" pitchFamily="34" charset="0"/>
                <a:cs typeface="Gill Sans Nova Light" panose="020F0302020204030204" pitchFamily="34" charset="0"/>
              </a:defRPr>
            </a:lvl1pPr>
            <a:lvl2pPr algn="ctr">
              <a:lnSpc>
                <a:spcPct val="100000"/>
              </a:lnSpc>
              <a:defRPr lang="en-GB" sz="1800">
                <a:latin typeface="Gill Sans Nova Light" panose="020F0302020204030204" pitchFamily="34" charset="0"/>
                <a:cs typeface="Gill Sans Nova Light" panose="020F0302020204030204" pitchFamily="34" charset="0"/>
              </a:defRPr>
            </a:lvl2pPr>
            <a:lvl3pPr algn="ctr">
              <a:defRPr lang="en-GB" sz="1600">
                <a:latin typeface="Gill Sans Nova Light" panose="020F0302020204030204" pitchFamily="34" charset="0"/>
                <a:cs typeface="Gill Sans Nova Light" panose="020F0302020204030204" pitchFamily="34" charset="0"/>
              </a:defRPr>
            </a:lvl3pPr>
            <a:lvl4pPr algn="ctr">
              <a:defRPr lang="en-GB" sz="1400">
                <a:latin typeface="Gill Sans Nova Light" panose="020F0302020204030204" pitchFamily="34" charset="0"/>
                <a:cs typeface="Gill Sans Nova Light" panose="020F0302020204030204" pitchFamily="34" charset="0"/>
              </a:defRPr>
            </a:lvl4pPr>
            <a:lvl5pPr algn="ctr">
              <a:defRPr lang="en-GB" sz="1400">
                <a:latin typeface="Gill Sans Nova Light" panose="020F0302020204030204" pitchFamily="34" charset="0"/>
                <a:cs typeface="Gill Sans Nova Light" panose="020F0302020204030204" pitchFamily="34" charset="0"/>
              </a:defRPr>
            </a:lvl5pPr>
          </a:lstStyle>
          <a:p>
            <a:pPr lvl="0" rtl="0"/>
            <a:r>
              <a:rPr lang="en-US"/>
              <a:t>Click to edit Master text styles</a:t>
            </a:r>
          </a:p>
          <a:p>
            <a:pPr lvl="1" rtl="0"/>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rtlCol="0"/>
          <a:lstStyle>
            <a:defPPr>
              <a:defRPr lang="en-GB"/>
            </a:defPPr>
          </a:lstStyle>
          <a:p>
            <a:pPr rtl="0"/>
            <a:r>
              <a:rPr lang="en-GB"/>
              <a:t>Presentation title</a:t>
            </a:r>
            <a:endParaRPr lang="en-GB"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rtlCol="0" anchor="b">
            <a:normAutofit/>
          </a:bodyPr>
          <a:lstStyle>
            <a:lvl1pPr algn="ctr">
              <a:defRPr lang="en-GB" sz="4400"/>
            </a:lvl1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rtlCol="0" anchor="ctr"/>
          <a:lstStyle>
            <a:lvl1pPr marL="0" indent="0" algn="ctr">
              <a:buNone/>
              <a:defRPr lang="en-GB" sz="2400">
                <a:solidFill>
                  <a:schemeClr val="tx1">
                    <a:tint val="75000"/>
                  </a:schemeClr>
                </a:solidFill>
              </a:defRPr>
            </a:lvl1pPr>
            <a:lvl2pPr marL="457200" indent="0">
              <a:buNone/>
              <a:defRPr lang="en-GB" sz="2000">
                <a:solidFill>
                  <a:schemeClr val="tx1">
                    <a:tint val="75000"/>
                  </a:schemeClr>
                </a:solidFill>
              </a:defRPr>
            </a:lvl2pPr>
            <a:lvl3pPr marL="914400" indent="0">
              <a:buNone/>
              <a:defRPr lang="en-GB" sz="1800">
                <a:solidFill>
                  <a:schemeClr val="tx1">
                    <a:tint val="75000"/>
                  </a:schemeClr>
                </a:solidFill>
              </a:defRPr>
            </a:lvl3pPr>
            <a:lvl4pPr marL="1371600" indent="0">
              <a:buNone/>
              <a:defRPr lang="en-GB" sz="1600">
                <a:solidFill>
                  <a:schemeClr val="tx1">
                    <a:tint val="75000"/>
                  </a:schemeClr>
                </a:solidFill>
              </a:defRPr>
            </a:lvl4pPr>
            <a:lvl5pPr marL="1828800" indent="0">
              <a:buNone/>
              <a:defRPr lang="en-GB" sz="1600">
                <a:solidFill>
                  <a:schemeClr val="tx1">
                    <a:tint val="75000"/>
                  </a:schemeClr>
                </a:solidFill>
              </a:defRPr>
            </a:lvl5pPr>
            <a:lvl6pPr marL="2286000" indent="0">
              <a:buNone/>
              <a:defRPr lang="en-GB" sz="1600">
                <a:solidFill>
                  <a:schemeClr val="tx1">
                    <a:tint val="75000"/>
                  </a:schemeClr>
                </a:solidFill>
              </a:defRPr>
            </a:lvl6pPr>
            <a:lvl7pPr marL="2743200" indent="0">
              <a:buNone/>
              <a:defRPr lang="en-GB" sz="1600">
                <a:solidFill>
                  <a:schemeClr val="tx1">
                    <a:tint val="75000"/>
                  </a:schemeClr>
                </a:solidFill>
              </a:defRPr>
            </a:lvl7pPr>
            <a:lvl8pPr marL="3200400" indent="0">
              <a:buNone/>
              <a:defRPr lang="en-GB" sz="1600">
                <a:solidFill>
                  <a:schemeClr val="tx1">
                    <a:tint val="75000"/>
                  </a:schemeClr>
                </a:solidFill>
              </a:defRPr>
            </a:lvl8pPr>
            <a:lvl9pPr marL="3657600" indent="0">
              <a:buNone/>
              <a:defRPr lang="en-GB" sz="1600">
                <a:solidFill>
                  <a:schemeClr val="tx1">
                    <a:tint val="75000"/>
                  </a:schemeClr>
                </a:solidFill>
              </a:defRPr>
            </a:lvl9pPr>
          </a:lstStyle>
          <a:p>
            <a:pPr lvl="0" rt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en-GB">
                <a:latin typeface="Baskerville" panose="02020502070401020303" pitchFamily="18" charset="0"/>
                <a:ea typeface="Baskerville" panose="02020502070401020303" pitchFamily="18" charset="0"/>
              </a:defRPr>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rtlCol="0"/>
          <a:lstStyle>
            <a:lvl1pPr>
              <a:defRPr lang="en-GB">
                <a:latin typeface="Gill Sans Nova Light" panose="020F0302020204030204" pitchFamily="34" charset="0"/>
                <a:cs typeface="Gill Sans Nova Light" panose="020F0302020204030204" pitchFamily="34" charset="0"/>
              </a:defRPr>
            </a:lvl1pPr>
            <a:lvl2pPr>
              <a:defRPr lang="en-GB">
                <a:latin typeface="Gill Sans Nova Light" panose="020F0302020204030204" pitchFamily="34" charset="0"/>
                <a:cs typeface="Gill Sans Nova Light" panose="020F0302020204030204" pitchFamily="34" charset="0"/>
              </a:defRPr>
            </a:lvl2pPr>
            <a:lvl3pPr>
              <a:defRPr lang="en-GB">
                <a:latin typeface="Gill Sans Nova Light" panose="020F0302020204030204" pitchFamily="34" charset="0"/>
                <a:cs typeface="Gill Sans Nova Light" panose="020F0302020204030204" pitchFamily="34" charset="0"/>
              </a:defRPr>
            </a:lvl3pPr>
            <a:lvl4pPr>
              <a:defRPr lang="en-GB">
                <a:latin typeface="Gill Sans Nova Light" panose="020F0302020204030204" pitchFamily="34" charset="0"/>
                <a:cs typeface="Gill Sans Nova Light" panose="020F0302020204030204" pitchFamily="34" charset="0"/>
              </a:defRPr>
            </a:lvl4pPr>
            <a:lvl5pPr>
              <a:defRPr lang="en-GB">
                <a:latin typeface="Gill Sans Nova Light" panose="020F0302020204030204" pitchFamily="34" charset="0"/>
                <a:cs typeface="Gill Sans Nova Light" panose="020F0302020204030204" pitchFamily="34" charset="0"/>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en-GB"/>
            </a:defPPr>
          </a:lstStyle>
          <a:p>
            <a:pPr rtl="0"/>
            <a:r>
              <a:rPr lang="en-GB"/>
              <a:t>Presentation title</a:t>
            </a:r>
            <a:endParaRPr lang="en-GB"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en-GB">
                <a:latin typeface="Baskerville" panose="02020502070401020303" pitchFamily="18" charset="0"/>
                <a:ea typeface="Baskerville" panose="02020502070401020303" pitchFamily="18" charset="0"/>
              </a:defRPr>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rtlCol="0"/>
          <a:lstStyle>
            <a:lvl1pPr>
              <a:defRPr lang="en-GB">
                <a:latin typeface="Gill Sans Nova Light" panose="020F0302020204030204" pitchFamily="34" charset="0"/>
                <a:cs typeface="Gill Sans Nova Light" panose="020F0302020204030204" pitchFamily="34" charset="0"/>
              </a:defRPr>
            </a:lvl1pPr>
            <a:lvl2pPr>
              <a:defRPr lang="en-GB">
                <a:latin typeface="Gill Sans Nova Light" panose="020F0302020204030204" pitchFamily="34" charset="0"/>
                <a:cs typeface="Gill Sans Nova Light" panose="020F0302020204030204" pitchFamily="34" charset="0"/>
              </a:defRPr>
            </a:lvl2pPr>
            <a:lvl3pPr>
              <a:defRPr lang="en-GB">
                <a:latin typeface="Gill Sans Nova Light" panose="020F0302020204030204" pitchFamily="34" charset="0"/>
                <a:cs typeface="Gill Sans Nova Light" panose="020F0302020204030204" pitchFamily="34" charset="0"/>
              </a:defRPr>
            </a:lvl3pPr>
            <a:lvl4pPr>
              <a:defRPr lang="en-GB">
                <a:latin typeface="Gill Sans Nova Light" panose="020F0302020204030204" pitchFamily="34" charset="0"/>
                <a:cs typeface="Gill Sans Nova Light" panose="020F0302020204030204" pitchFamily="34" charset="0"/>
              </a:defRPr>
            </a:lvl4pPr>
            <a:lvl5pPr>
              <a:defRPr lang="en-GB">
                <a:latin typeface="Gill Sans Nova Light" panose="020F0302020204030204" pitchFamily="34" charset="0"/>
                <a:cs typeface="Gill Sans Nova Light" panose="020F0302020204030204" pitchFamily="34" charset="0"/>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en-GB"/>
            </a:defPPr>
          </a:lstStyle>
          <a:p>
            <a:pPr rtl="0"/>
            <a:r>
              <a:rPr lang="en-GB"/>
              <a:t>Presentation title</a:t>
            </a:r>
            <a:endParaRPr lang="en-GB"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rtlCol="0" anchor="t">
            <a:normAutofit/>
          </a:bodyPr>
          <a:lstStyle>
            <a:lvl1pPr algn="ctr">
              <a:defRPr lang="en-GB" sz="4400"/>
            </a:lvl1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rtlCol="0" anchor="ctr"/>
          <a:lstStyle>
            <a:lvl1pPr marL="0" indent="0" algn="ctr">
              <a:buNone/>
              <a:defRPr lang="en-GB" sz="2400">
                <a:solidFill>
                  <a:schemeClr val="accent3"/>
                </a:solidFill>
              </a:defRPr>
            </a:lvl1pPr>
            <a:lvl2pPr marL="457200" indent="0">
              <a:buNone/>
              <a:defRPr lang="en-GB" sz="2000">
                <a:solidFill>
                  <a:schemeClr val="tx1">
                    <a:tint val="75000"/>
                  </a:schemeClr>
                </a:solidFill>
              </a:defRPr>
            </a:lvl2pPr>
            <a:lvl3pPr marL="914400" indent="0">
              <a:buNone/>
              <a:defRPr lang="en-GB" sz="1800">
                <a:solidFill>
                  <a:schemeClr val="tx1">
                    <a:tint val="75000"/>
                  </a:schemeClr>
                </a:solidFill>
              </a:defRPr>
            </a:lvl3pPr>
            <a:lvl4pPr marL="1371600" indent="0">
              <a:buNone/>
              <a:defRPr lang="en-GB" sz="1600">
                <a:solidFill>
                  <a:schemeClr val="tx1">
                    <a:tint val="75000"/>
                  </a:schemeClr>
                </a:solidFill>
              </a:defRPr>
            </a:lvl4pPr>
            <a:lvl5pPr marL="1828800" indent="0">
              <a:buNone/>
              <a:defRPr lang="en-GB" sz="1600">
                <a:solidFill>
                  <a:schemeClr val="tx1">
                    <a:tint val="75000"/>
                  </a:schemeClr>
                </a:solidFill>
              </a:defRPr>
            </a:lvl5pPr>
            <a:lvl6pPr marL="2286000" indent="0">
              <a:buNone/>
              <a:defRPr lang="en-GB" sz="1600">
                <a:solidFill>
                  <a:schemeClr val="tx1">
                    <a:tint val="75000"/>
                  </a:schemeClr>
                </a:solidFill>
              </a:defRPr>
            </a:lvl6pPr>
            <a:lvl7pPr marL="2743200" indent="0">
              <a:buNone/>
              <a:defRPr lang="en-GB" sz="1600">
                <a:solidFill>
                  <a:schemeClr val="tx1">
                    <a:tint val="75000"/>
                  </a:schemeClr>
                </a:solidFill>
              </a:defRPr>
            </a:lvl7pPr>
            <a:lvl8pPr marL="3200400" indent="0">
              <a:buNone/>
              <a:defRPr lang="en-GB" sz="1600">
                <a:solidFill>
                  <a:schemeClr val="tx1">
                    <a:tint val="75000"/>
                  </a:schemeClr>
                </a:solidFill>
              </a:defRPr>
            </a:lvl8pPr>
            <a:lvl9pPr marL="3657600" indent="0">
              <a:buNone/>
              <a:defRPr lang="en-GB" sz="1600">
                <a:solidFill>
                  <a:schemeClr val="tx1">
                    <a:tint val="75000"/>
                  </a:schemeClr>
                </a:solidFill>
              </a:defRPr>
            </a:lvl9pPr>
          </a:lstStyle>
          <a:p>
            <a:pPr lvl="0" rt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rtlCol="0">
            <a:noAutofit/>
          </a:bodyPr>
          <a:lstStyle>
            <a:lvl1pPr marL="0" indent="0">
              <a:buNone/>
              <a:defRPr lang="en-GB" sz="14000" b="1">
                <a:solidFill>
                  <a:schemeClr val="tx2"/>
                </a:solidFill>
                <a:latin typeface="+mj-lt"/>
              </a:defRPr>
            </a:lvl1pPr>
          </a:lstStyle>
          <a:p>
            <a:pPr lvl="0" rtl="0"/>
            <a:r>
              <a:rPr lang="en-GB"/>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rtlCol="0">
            <a:noAutofit/>
          </a:bodyPr>
          <a:lstStyle>
            <a:lvl1pPr marL="0" indent="0">
              <a:buNone/>
              <a:defRPr lang="en-GB" sz="14000" b="1">
                <a:solidFill>
                  <a:schemeClr val="tx2"/>
                </a:solidFill>
                <a:latin typeface="+mj-lt"/>
              </a:defRPr>
            </a:lvl1pPr>
          </a:lstStyle>
          <a:p>
            <a:pPr lvl="0" rtl="0"/>
            <a:r>
              <a:rPr lang="en-GB"/>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ised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en-GB"/>
            </a:lvl1pPr>
          </a:lstStyle>
          <a:p>
            <a:pPr rtl="0"/>
            <a:r>
              <a:rPr lang="en-US"/>
              <a:t>Click to edit Master title style</a:t>
            </a:r>
            <a:endParaRPr lang="en-GB"/>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rtlCol="0" anchor="ctr">
            <a:noAutofit/>
          </a:bodyPr>
          <a:lstStyle>
            <a:lvl1pPr marL="0" indent="0" algn="ctr">
              <a:lnSpc>
                <a:spcPct val="100000"/>
              </a:lnSpc>
              <a:spcBef>
                <a:spcPts val="0"/>
              </a:spcBef>
              <a:buNone/>
              <a:defRPr lang="en-GB" sz="2000">
                <a:latin typeface="Gill Sans Nova" panose="020B0602020104020203" pitchFamily="34" charset="0"/>
              </a:defRPr>
            </a:lvl1pPr>
          </a:lstStyle>
          <a:p>
            <a:pPr lvl="0" rt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rtlCol="0" anchor="ctr">
            <a:noAutofit/>
          </a:bodyPr>
          <a:lstStyle>
            <a:lvl1pPr marL="0" indent="0" algn="ctr">
              <a:lnSpc>
                <a:spcPct val="100000"/>
              </a:lnSpc>
              <a:spcBef>
                <a:spcPts val="0"/>
              </a:spcBef>
              <a:buNone/>
              <a:defRPr lang="en-GB" sz="1600">
                <a:latin typeface="+mn-lt"/>
              </a:defRPr>
            </a:lvl1pPr>
          </a:lstStyle>
          <a:p>
            <a:pPr lvl="0" rt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rtlCol="0" anchor="ctr">
            <a:noAutofit/>
          </a:bodyPr>
          <a:lstStyle>
            <a:lvl1pPr marL="0" indent="0" algn="ctr">
              <a:lnSpc>
                <a:spcPct val="100000"/>
              </a:lnSpc>
              <a:spcBef>
                <a:spcPts val="0"/>
              </a:spcBef>
              <a:buNone/>
              <a:defRPr lang="en-GB" sz="2000">
                <a:latin typeface="Gill Sans Nova" panose="020B0602020104020203" pitchFamily="34" charset="0"/>
              </a:defRPr>
            </a:lvl1pPr>
          </a:lstStyle>
          <a:p>
            <a:pPr lvl="0" rt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rtlCol="0" anchor="ctr">
            <a:noAutofit/>
          </a:bodyPr>
          <a:lstStyle>
            <a:lvl1pPr marL="0" indent="0" algn="ctr">
              <a:lnSpc>
                <a:spcPct val="100000"/>
              </a:lnSpc>
              <a:spcBef>
                <a:spcPts val="0"/>
              </a:spcBef>
              <a:buNone/>
              <a:defRPr lang="en-GB" sz="1600">
                <a:latin typeface="+mn-lt"/>
              </a:defRPr>
            </a:lvl1pPr>
          </a:lstStyle>
          <a:p>
            <a:pPr lvl="0" rt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rtlCol="0" anchor="ctr">
            <a:noAutofit/>
          </a:bodyPr>
          <a:lstStyle>
            <a:lvl1pPr marL="0" indent="0" algn="ctr">
              <a:lnSpc>
                <a:spcPct val="100000"/>
              </a:lnSpc>
              <a:spcBef>
                <a:spcPts val="0"/>
              </a:spcBef>
              <a:buNone/>
              <a:defRPr lang="en-GB" sz="2000">
                <a:latin typeface="Gill Sans Nova" panose="020B0602020104020203" pitchFamily="34" charset="0"/>
              </a:defRPr>
            </a:lvl1pPr>
          </a:lstStyle>
          <a:p>
            <a:pPr lvl="0" rt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rtlCol="0" anchor="ctr">
            <a:noAutofit/>
          </a:bodyPr>
          <a:lstStyle>
            <a:lvl1pPr marL="0" indent="0" algn="ctr">
              <a:lnSpc>
                <a:spcPct val="100000"/>
              </a:lnSpc>
              <a:spcBef>
                <a:spcPts val="0"/>
              </a:spcBef>
              <a:buNone/>
              <a:defRPr lang="en-GB" sz="1600">
                <a:latin typeface="+mn-lt"/>
              </a:defRPr>
            </a:lvl1pPr>
          </a:lstStyle>
          <a:p>
            <a:pPr lvl="0" rt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rtlCol="0" anchor="ctr">
            <a:noAutofit/>
          </a:bodyPr>
          <a:lstStyle>
            <a:lvl1pPr marL="0" indent="0" algn="ctr">
              <a:lnSpc>
                <a:spcPct val="100000"/>
              </a:lnSpc>
              <a:spcBef>
                <a:spcPts val="0"/>
              </a:spcBef>
              <a:buNone/>
              <a:defRPr lang="en-GB" sz="2000">
                <a:latin typeface="Gill Sans Nova" panose="020B0602020104020203" pitchFamily="34" charset="0"/>
              </a:defRPr>
            </a:lvl1pPr>
          </a:lstStyle>
          <a:p>
            <a:pPr lvl="0" rt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rtlCol="0" anchor="ctr">
            <a:noAutofit/>
          </a:bodyPr>
          <a:lstStyle>
            <a:lvl1pPr marL="0" indent="0" algn="ctr">
              <a:lnSpc>
                <a:spcPct val="100000"/>
              </a:lnSpc>
              <a:spcBef>
                <a:spcPts val="0"/>
              </a:spcBef>
              <a:buNone/>
              <a:defRPr lang="en-GB" sz="1600">
                <a:latin typeface="+mn-lt"/>
              </a:defRPr>
            </a:lvl1pPr>
          </a:lstStyle>
          <a:p>
            <a:pPr lvl="0" rt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en-GB"/>
            </a:defPPr>
          </a:lstStyle>
          <a:p>
            <a:pPr rtl="0"/>
            <a:r>
              <a:rPr lang="en-GB"/>
              <a:t>Presentation title</a:t>
            </a:r>
            <a:endParaRPr lang="en-GB"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en-GB"/>
            </a:lvl1pPr>
          </a:lstStyle>
          <a:p>
            <a:pPr rtl="0"/>
            <a:r>
              <a:rPr lang="en-US"/>
              <a:t>Click to edit Master title style</a:t>
            </a:r>
            <a:endParaRPr lang="en-GB"/>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rtlCol="0" anchor="ctr">
            <a:noAutofit/>
          </a:bodyPr>
          <a:lstStyle>
            <a:lvl1pPr marL="0" indent="0" algn="ctr">
              <a:lnSpc>
                <a:spcPct val="100000"/>
              </a:lnSpc>
              <a:spcBef>
                <a:spcPts val="0"/>
              </a:spcBef>
              <a:buNone/>
              <a:defRPr lang="en-GB" sz="1600" spc="20" baseline="0">
                <a:latin typeface="Gill Sans Nova" panose="020B0602020104020203" pitchFamily="34" charset="0"/>
              </a:defRPr>
            </a:lvl1pPr>
          </a:lstStyle>
          <a:p>
            <a:pPr lvl="0" rt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rtlCol="0" anchor="ctr">
            <a:noAutofit/>
          </a:bodyPr>
          <a:lstStyle>
            <a:lvl1pPr marL="0" indent="0" algn="ctr">
              <a:lnSpc>
                <a:spcPct val="100000"/>
              </a:lnSpc>
              <a:spcBef>
                <a:spcPts val="0"/>
              </a:spcBef>
              <a:buNone/>
              <a:defRPr lang="en-GB" sz="1400" spc="20" baseline="0">
                <a:latin typeface="+mn-lt"/>
              </a:defRPr>
            </a:lvl1pPr>
          </a:lstStyle>
          <a:p>
            <a:pPr lvl="0" rt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rtlCol="0" anchor="ctr">
            <a:noAutofit/>
          </a:bodyPr>
          <a:lstStyle>
            <a:lvl1pPr marL="0" indent="0" algn="ctr">
              <a:lnSpc>
                <a:spcPct val="100000"/>
              </a:lnSpc>
              <a:spcBef>
                <a:spcPts val="0"/>
              </a:spcBef>
              <a:buNone/>
              <a:defRPr lang="en-GB" sz="1600" spc="20" baseline="0">
                <a:latin typeface="Gill Sans Nova" panose="020B0602020104020203" pitchFamily="34" charset="0"/>
              </a:defRPr>
            </a:lvl1pPr>
          </a:lstStyle>
          <a:p>
            <a:pPr lvl="0" rt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rtlCol="0" anchor="ctr">
            <a:noAutofit/>
          </a:bodyPr>
          <a:lstStyle>
            <a:lvl1pPr marL="0" indent="0" algn="ctr">
              <a:lnSpc>
                <a:spcPct val="100000"/>
              </a:lnSpc>
              <a:spcBef>
                <a:spcPts val="0"/>
              </a:spcBef>
              <a:buNone/>
              <a:defRPr lang="en-GB" sz="1400" spc="20" baseline="0">
                <a:latin typeface="+mn-lt"/>
              </a:defRPr>
            </a:lvl1pPr>
          </a:lstStyle>
          <a:p>
            <a:pPr lvl="0" rt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rtlCol="0" anchor="ctr">
            <a:noAutofit/>
          </a:bodyPr>
          <a:lstStyle>
            <a:lvl1pPr marL="0" indent="0" algn="ctr">
              <a:lnSpc>
                <a:spcPct val="100000"/>
              </a:lnSpc>
              <a:spcBef>
                <a:spcPts val="0"/>
              </a:spcBef>
              <a:buNone/>
              <a:defRPr lang="en-GB" sz="1600" spc="20" baseline="0">
                <a:latin typeface="Gill Sans Nova" panose="020B0602020104020203" pitchFamily="34" charset="0"/>
              </a:defRPr>
            </a:lvl1pPr>
          </a:lstStyle>
          <a:p>
            <a:pPr lvl="0" rt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rtlCol="0" anchor="ctr">
            <a:noAutofit/>
          </a:bodyPr>
          <a:lstStyle>
            <a:lvl1pPr marL="0" indent="0" algn="ctr">
              <a:lnSpc>
                <a:spcPct val="100000"/>
              </a:lnSpc>
              <a:spcBef>
                <a:spcPts val="0"/>
              </a:spcBef>
              <a:buNone/>
              <a:defRPr lang="en-GB" sz="1400" spc="20" baseline="0">
                <a:latin typeface="+mn-lt"/>
              </a:defRPr>
            </a:lvl1pPr>
          </a:lstStyle>
          <a:p>
            <a:pPr lvl="0" rt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rtlCol="0" anchor="ctr">
            <a:noAutofit/>
          </a:bodyPr>
          <a:lstStyle>
            <a:lvl1pPr marL="0" indent="0" algn="ctr">
              <a:lnSpc>
                <a:spcPct val="100000"/>
              </a:lnSpc>
              <a:spcBef>
                <a:spcPts val="0"/>
              </a:spcBef>
              <a:buNone/>
              <a:defRPr lang="en-GB" sz="1600" spc="20" baseline="0">
                <a:latin typeface="Gill Sans Nova" panose="020B0602020104020203" pitchFamily="34" charset="0"/>
              </a:defRPr>
            </a:lvl1pPr>
          </a:lstStyle>
          <a:p>
            <a:pPr lvl="0" rt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rtlCol="0" anchor="ctr">
            <a:noAutofit/>
          </a:bodyPr>
          <a:lstStyle>
            <a:lvl1pPr marL="0" indent="0" algn="ctr">
              <a:lnSpc>
                <a:spcPct val="100000"/>
              </a:lnSpc>
              <a:spcBef>
                <a:spcPts val="0"/>
              </a:spcBef>
              <a:buNone/>
              <a:defRPr lang="en-GB" sz="1400" spc="20" baseline="0">
                <a:latin typeface="+mn-lt"/>
              </a:defRPr>
            </a:lvl1pPr>
          </a:lstStyle>
          <a:p>
            <a:pPr lvl="0" rt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rtlCol="0" anchor="ctr">
            <a:noAutofit/>
          </a:bodyPr>
          <a:lstStyle>
            <a:lvl1pPr marL="0" indent="0" algn="ctr">
              <a:lnSpc>
                <a:spcPct val="100000"/>
              </a:lnSpc>
              <a:spcBef>
                <a:spcPts val="0"/>
              </a:spcBef>
              <a:buNone/>
              <a:defRPr lang="en-GB" sz="1600" spc="20" baseline="0">
                <a:latin typeface="Gill Sans Nova" panose="020B0602020104020203" pitchFamily="34" charset="0"/>
              </a:defRPr>
            </a:lvl1pPr>
          </a:lstStyle>
          <a:p>
            <a:pPr lvl="0" rt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rtlCol="0" anchor="ctr">
            <a:noAutofit/>
          </a:bodyPr>
          <a:lstStyle>
            <a:lvl1pPr marL="0" indent="0" algn="ctr">
              <a:lnSpc>
                <a:spcPct val="100000"/>
              </a:lnSpc>
              <a:spcBef>
                <a:spcPts val="0"/>
              </a:spcBef>
              <a:buNone/>
              <a:defRPr lang="en-GB" sz="1400" spc="20" baseline="0">
                <a:latin typeface="+mn-lt"/>
              </a:defRPr>
            </a:lvl1pPr>
          </a:lstStyle>
          <a:p>
            <a:pPr lvl="0" rt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rtlCol="0" anchor="ctr">
            <a:noAutofit/>
          </a:bodyPr>
          <a:lstStyle>
            <a:lvl1pPr marL="0" indent="0" algn="ctr">
              <a:lnSpc>
                <a:spcPct val="100000"/>
              </a:lnSpc>
              <a:spcBef>
                <a:spcPts val="0"/>
              </a:spcBef>
              <a:buNone/>
              <a:defRPr lang="en-GB" sz="1600" spc="20" baseline="0">
                <a:latin typeface="Gill Sans Nova" panose="020B0602020104020203" pitchFamily="34" charset="0"/>
              </a:defRPr>
            </a:lvl1pPr>
          </a:lstStyle>
          <a:p>
            <a:pPr lvl="0" rt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rtlCol="0" anchor="ctr">
            <a:noAutofit/>
          </a:bodyPr>
          <a:lstStyle>
            <a:lvl1pPr marL="0" indent="0" algn="ctr">
              <a:lnSpc>
                <a:spcPct val="100000"/>
              </a:lnSpc>
              <a:spcBef>
                <a:spcPts val="0"/>
              </a:spcBef>
              <a:buNone/>
              <a:defRPr lang="en-GB" sz="1400" spc="20" baseline="0">
                <a:latin typeface="+mn-lt"/>
              </a:defRPr>
            </a:lvl1pPr>
          </a:lstStyle>
          <a:p>
            <a:pPr lvl="0" rt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rtlCol="0" anchor="ctr">
            <a:noAutofit/>
          </a:bodyPr>
          <a:lstStyle>
            <a:lvl1pPr marL="0" indent="0" algn="ctr">
              <a:lnSpc>
                <a:spcPct val="100000"/>
              </a:lnSpc>
              <a:spcBef>
                <a:spcPts val="0"/>
              </a:spcBef>
              <a:buNone/>
              <a:defRPr lang="en-GB" sz="1600" spc="20" baseline="0">
                <a:latin typeface="Gill Sans Nova" panose="020B0602020104020203" pitchFamily="34" charset="0"/>
              </a:defRPr>
            </a:lvl1pPr>
          </a:lstStyle>
          <a:p>
            <a:pPr lvl="0" rt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rtlCol="0" anchor="ctr">
            <a:noAutofit/>
          </a:bodyPr>
          <a:lstStyle>
            <a:lvl1pPr marL="0" indent="0" algn="ctr">
              <a:lnSpc>
                <a:spcPct val="100000"/>
              </a:lnSpc>
              <a:spcBef>
                <a:spcPts val="0"/>
              </a:spcBef>
              <a:buNone/>
              <a:defRPr lang="en-GB" sz="1400" spc="20" baseline="0">
                <a:latin typeface="+mn-lt"/>
              </a:defRPr>
            </a:lvl1pPr>
          </a:lstStyle>
          <a:p>
            <a:pPr lvl="0" rt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rtlCol="0" anchor="ctr">
            <a:noAutofit/>
          </a:bodyPr>
          <a:lstStyle>
            <a:lvl1pPr marL="0" indent="0" algn="ctr">
              <a:lnSpc>
                <a:spcPct val="100000"/>
              </a:lnSpc>
              <a:spcBef>
                <a:spcPts val="0"/>
              </a:spcBef>
              <a:buNone/>
              <a:defRPr lang="en-GB" sz="1600" spc="20" baseline="0">
                <a:latin typeface="Gill Sans Nova" panose="020B0602020104020203" pitchFamily="34" charset="0"/>
              </a:defRPr>
            </a:lvl1pPr>
          </a:lstStyle>
          <a:p>
            <a:pPr lvl="0" rt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rtlCol="0" anchor="ctr">
            <a:noAutofit/>
          </a:bodyPr>
          <a:lstStyle>
            <a:lvl1pPr marL="0" indent="0" algn="ctr">
              <a:lnSpc>
                <a:spcPct val="100000"/>
              </a:lnSpc>
              <a:spcBef>
                <a:spcPts val="0"/>
              </a:spcBef>
              <a:buNone/>
              <a:defRPr lang="en-GB" sz="1400" spc="20" baseline="0">
                <a:latin typeface="+mn-lt"/>
              </a:defRPr>
            </a:lvl1pPr>
          </a:lstStyle>
          <a:p>
            <a:pPr lvl="0" rt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en-GB"/>
            </a:defPPr>
          </a:lstStyle>
          <a:p>
            <a:pPr rtl="0"/>
            <a:r>
              <a:rPr lang="en-GB"/>
              <a:t>Presentation title</a:t>
            </a:r>
            <a:endParaRPr lang="en-GB"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defPPr>
              <a:defRPr lang="en-GB"/>
            </a:def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lang="en-GB" sz="1200">
                <a:solidFill>
                  <a:schemeClr val="tx1"/>
                </a:solidFill>
                <a:latin typeface="Gill Sans Nova Light" panose="020F0302020204030204" pitchFamily="34" charset="0"/>
                <a:cs typeface="Gill Sans Nova Light" panose="020F0302020204030204" pitchFamily="34" charset="0"/>
              </a:defRPr>
            </a:lvl1pPr>
          </a:lstStyle>
          <a:p>
            <a:pPr rtl="0"/>
            <a:r>
              <a:rPr lang="en-GB"/>
              <a:t>Presentation title</a:t>
            </a:r>
            <a:endParaRPr lang="en-GB"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lang="en-GB" sz="1200">
                <a:solidFill>
                  <a:schemeClr val="tx1"/>
                </a:solidFill>
                <a:latin typeface="Gill Sans Nova Light" panose="020F0302020204030204" pitchFamily="34" charset="0"/>
                <a:cs typeface="Gill Sans Nova Light" panose="020F0302020204030204" pitchFamily="34" charset="0"/>
              </a:defRPr>
            </a:lvl1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lang="en-GB"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lang="en-GB"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en-GB"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en-GB"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en-GB"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en-GB"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p:bodyStyle>
    <p:otherStyle>
      <a:defPPr>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7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8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8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8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8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9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p:txBody>
          <a:bodyPr rtlCol="0"/>
          <a:lstStyle>
            <a:defPPr>
              <a:defRPr lang="en-GB"/>
            </a:defPPr>
          </a:lstStyle>
          <a:p>
            <a:pPr rtl="0"/>
            <a:r>
              <a:rPr lang="en-GB" dirty="0"/>
              <a:t>Presentation title</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p:txBody>
          <a:bodyPr rtlCol="0"/>
          <a:lstStyle>
            <a:defPPr>
              <a:defRPr lang="en-GB"/>
            </a:defPPr>
          </a:lstStyle>
          <a:p>
            <a:pPr rtl="0"/>
            <a:r>
              <a:rPr lang="en-GB"/>
              <a:t>Mirjam Nilsson​</a:t>
            </a:r>
          </a:p>
        </p:txBody>
      </p:sp>
      <p:pic>
        <p:nvPicPr>
          <p:cNvPr id="5" name="Picture 4">
            <a:extLst>
              <a:ext uri="{FF2B5EF4-FFF2-40B4-BE49-F238E27FC236}">
                <a16:creationId xmlns:a16="http://schemas.microsoft.com/office/drawing/2014/main" id="{8A9CC172-ADA5-CFCC-F248-CC664BDA0096}"/>
              </a:ext>
            </a:extLst>
          </p:cNvPr>
          <p:cNvPicPr>
            <a:picLocks noChangeAspect="1"/>
          </p:cNvPicPr>
          <p:nvPr/>
        </p:nvPicPr>
        <p:blipFill>
          <a:blip r:embed="rId3"/>
          <a:srcRect l="4139" t="-376" r="5758" b="674"/>
          <a:stretch/>
        </p:blipFill>
        <p:spPr>
          <a:xfrm>
            <a:off x="3208421" y="558712"/>
            <a:ext cx="5775157" cy="5740575"/>
          </a:xfrm>
          <a:prstGeom prst="ellipse">
            <a:avLst/>
          </a:prstGeom>
        </p:spPr>
      </p:pic>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2B489-3C88-9962-422D-F0CC4B3E0D4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C3C52E6A-70F5-0DE7-107E-0848ADA07526}"/>
              </a:ext>
            </a:extLst>
          </p:cNvPr>
          <p:cNvSpPr>
            <a:spLocks noGrp="1"/>
          </p:cNvSpPr>
          <p:nvPr>
            <p:ph type="title"/>
          </p:nvPr>
        </p:nvSpPr>
        <p:spPr>
          <a:xfrm>
            <a:off x="6824538" y="253247"/>
            <a:ext cx="5402664" cy="6096000"/>
          </a:xfrm>
        </p:spPr>
        <p:txBody>
          <a:bodyPr>
            <a:noAutofit/>
          </a:bodyPr>
          <a:lstStyle/>
          <a:p>
            <a:pPr algn="ctr"/>
            <a:r>
              <a:rPr lang="en-US" sz="4000" b="1" dirty="0">
                <a:solidFill>
                  <a:srgbClr val="FFC000"/>
                </a:solidFill>
                <a:latin typeface="Arial Rounded MT Bold" panose="020F0704030504030204" pitchFamily="34" charset="0"/>
              </a:rPr>
              <a:t>Meditation:</a:t>
            </a:r>
            <a:r>
              <a:rPr lang="en-US" sz="4000" b="1" dirty="0">
                <a:solidFill>
                  <a:schemeClr val="bg1"/>
                </a:solidFill>
                <a:latin typeface="Arial Rounded MT Bold" panose="020F0704030504030204" pitchFamily="34" charset="0"/>
              </a:rPr>
              <a:t> </a:t>
            </a:r>
            <a:br>
              <a:rPr lang="en-US" sz="4000" b="1" dirty="0">
                <a:solidFill>
                  <a:schemeClr val="bg1"/>
                </a:solidFill>
                <a:latin typeface="Arial Rounded MT Bold" panose="020F0704030504030204" pitchFamily="34" charset="0"/>
              </a:rPr>
            </a:br>
            <a:r>
              <a:rPr lang="en-US" sz="4000" b="1" i="1" dirty="0">
                <a:solidFill>
                  <a:schemeClr val="bg1"/>
                </a:solidFill>
                <a:latin typeface="Arial Rounded MT Bold" panose="020F0704030504030204" pitchFamily="34" charset="0"/>
              </a:rPr>
              <a:t>Luke 1:35-38</a:t>
            </a:r>
            <a:br>
              <a:rPr lang="en-US" sz="4000" b="1" i="1" dirty="0">
                <a:solidFill>
                  <a:schemeClr val="bg1"/>
                </a:solidFill>
                <a:latin typeface="Arial Rounded MT Bold" panose="020F0704030504030204" pitchFamily="34" charset="0"/>
              </a:rPr>
            </a:br>
            <a:br>
              <a:rPr lang="en-US" sz="1800" b="1" dirty="0">
                <a:solidFill>
                  <a:schemeClr val="bg1"/>
                </a:solidFill>
                <a:latin typeface="Arial Rounded MT Bold" panose="020F0704030504030204" pitchFamily="34" charset="0"/>
              </a:rPr>
            </a:br>
            <a:r>
              <a:rPr lang="en-US" sz="4000" b="1" dirty="0">
                <a:solidFill>
                  <a:schemeClr val="bg1"/>
                </a:solidFill>
                <a:latin typeface="Arial Rounded MT Bold" panose="020F0704030504030204" pitchFamily="34" charset="0"/>
              </a:rPr>
              <a:t>‘The Holy Spirit will come upon you’ the angel answered ‘and the power of the Most High will cover you with its shadow. And so, the child will be holy and will be called Son of God.  </a:t>
            </a:r>
            <a:endParaRPr lang="en-GB" sz="40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FAEA1CC3-AB59-3B98-E637-64456A163F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3" name="image1.jpg" descr="A stained glass window with a picture of two people&#10;&#10;Description automatically generated">
            <a:extLst>
              <a:ext uri="{FF2B5EF4-FFF2-40B4-BE49-F238E27FC236}">
                <a16:creationId xmlns:a16="http://schemas.microsoft.com/office/drawing/2014/main" id="{E84BBE9B-C377-A5A1-FF20-BE7A4A3BE1A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7" y="1267326"/>
            <a:ext cx="4876800" cy="436345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2142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113A6-1469-1695-2955-7560ED87D431}"/>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316FCAB-CC91-5593-640C-5365C51FE42E}"/>
              </a:ext>
            </a:extLst>
          </p:cNvPr>
          <p:cNvSpPr>
            <a:spLocks noGrp="1"/>
          </p:cNvSpPr>
          <p:nvPr>
            <p:ph type="title"/>
          </p:nvPr>
        </p:nvSpPr>
        <p:spPr>
          <a:xfrm>
            <a:off x="6801855" y="381000"/>
            <a:ext cx="5402664" cy="6096000"/>
          </a:xfrm>
        </p:spPr>
        <p:txBody>
          <a:bodyPr>
            <a:noAutofit/>
          </a:bodyPr>
          <a:lstStyle/>
          <a:p>
            <a:pPr algn="ctr"/>
            <a:r>
              <a:rPr lang="en-US" sz="3800" b="1" dirty="0">
                <a:solidFill>
                  <a:srgbClr val="FFC000"/>
                </a:solidFill>
                <a:latin typeface="Arial Rounded MT Bold" panose="020F0704030504030204" pitchFamily="34" charset="0"/>
              </a:rPr>
              <a:t>Meditation:</a:t>
            </a:r>
            <a:r>
              <a:rPr lang="en-US" sz="3800" b="1" dirty="0">
                <a:solidFill>
                  <a:schemeClr val="bg1"/>
                </a:solidFill>
                <a:latin typeface="Arial Rounded MT Bold" panose="020F0704030504030204" pitchFamily="34" charset="0"/>
              </a:rPr>
              <a:t> </a:t>
            </a:r>
            <a:br>
              <a:rPr lang="en-US" sz="3800" b="1" dirty="0">
                <a:solidFill>
                  <a:schemeClr val="bg1"/>
                </a:solidFill>
                <a:latin typeface="Arial Rounded MT Bold" panose="020F0704030504030204" pitchFamily="34" charset="0"/>
              </a:rPr>
            </a:br>
            <a:r>
              <a:rPr lang="en-US" sz="3800" b="1" i="1" dirty="0">
                <a:solidFill>
                  <a:schemeClr val="bg1"/>
                </a:solidFill>
                <a:latin typeface="Arial Rounded MT Bold" panose="020F0704030504030204" pitchFamily="34" charset="0"/>
              </a:rPr>
              <a:t>Luke 1:35-38</a:t>
            </a:r>
            <a:br>
              <a:rPr lang="en-US" sz="3800" b="1" i="1" dirty="0">
                <a:solidFill>
                  <a:schemeClr val="bg1"/>
                </a:solidFill>
                <a:latin typeface="Arial Rounded MT Bold" panose="020F0704030504030204" pitchFamily="34" charset="0"/>
              </a:rPr>
            </a:br>
            <a:br>
              <a:rPr lang="en-US" sz="3800" b="1" dirty="0">
                <a:solidFill>
                  <a:schemeClr val="bg1"/>
                </a:solidFill>
                <a:latin typeface="Arial Rounded MT Bold" panose="020F0704030504030204" pitchFamily="34" charset="0"/>
              </a:rPr>
            </a:br>
            <a:r>
              <a:rPr lang="en-US" sz="3800" b="1" dirty="0">
                <a:solidFill>
                  <a:schemeClr val="bg1"/>
                </a:solidFill>
                <a:latin typeface="Arial Rounded MT Bold" panose="020F0704030504030204" pitchFamily="34" charset="0"/>
              </a:rPr>
              <a:t>Know this too: your kinswoman Elizabeth has, in her old age, herself conceived a son, and she whom people called barren is now in her sixth month, for nothing is impossible to God'</a:t>
            </a:r>
            <a:endParaRPr lang="en-GB" sz="38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04C1F1CF-972D-9149-AACC-7B292B3E3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3" name="image1.jpg" descr="A stained glass window with a picture of two people&#10;&#10;Description automatically generated">
            <a:extLst>
              <a:ext uri="{FF2B5EF4-FFF2-40B4-BE49-F238E27FC236}">
                <a16:creationId xmlns:a16="http://schemas.microsoft.com/office/drawing/2014/main" id="{412F5600-B41C-809C-FAB8-EE1A69EA55E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7" y="1267326"/>
            <a:ext cx="4876800" cy="436345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44621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94084-B289-EF0D-09F0-756832D0AE4E}"/>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83E92930-F6B4-2C1A-A68A-C647D9D06CF9}"/>
              </a:ext>
            </a:extLst>
          </p:cNvPr>
          <p:cNvSpPr>
            <a:spLocks noGrp="1"/>
          </p:cNvSpPr>
          <p:nvPr>
            <p:ph type="title"/>
          </p:nvPr>
        </p:nvSpPr>
        <p:spPr>
          <a:xfrm>
            <a:off x="6801855" y="622215"/>
            <a:ext cx="5402664" cy="5358063"/>
          </a:xfrm>
        </p:spPr>
        <p:txBody>
          <a:bodyPr>
            <a:noAutofit/>
          </a:bodyPr>
          <a:lstStyle/>
          <a:p>
            <a:pPr algn="ctr"/>
            <a:r>
              <a:rPr lang="en-US" sz="4000" b="1" dirty="0">
                <a:solidFill>
                  <a:srgbClr val="FFC000"/>
                </a:solidFill>
                <a:latin typeface="Arial Rounded MT Bold" panose="020F0704030504030204" pitchFamily="34" charset="0"/>
              </a:rPr>
              <a:t>Meditation:</a:t>
            </a:r>
            <a:r>
              <a:rPr lang="en-US" sz="4000" b="1" dirty="0">
                <a:solidFill>
                  <a:schemeClr val="bg1"/>
                </a:solidFill>
                <a:latin typeface="Arial Rounded MT Bold" panose="020F0704030504030204" pitchFamily="34" charset="0"/>
              </a:rPr>
              <a:t> </a:t>
            </a:r>
            <a:br>
              <a:rPr lang="en-US" sz="4000" b="1" dirty="0">
                <a:solidFill>
                  <a:schemeClr val="bg1"/>
                </a:solidFill>
                <a:latin typeface="Arial Rounded MT Bold" panose="020F0704030504030204" pitchFamily="34" charset="0"/>
              </a:rPr>
            </a:br>
            <a:r>
              <a:rPr lang="en-US" sz="4000" b="1" i="1" dirty="0">
                <a:solidFill>
                  <a:schemeClr val="bg1"/>
                </a:solidFill>
                <a:latin typeface="Arial Rounded MT Bold" panose="020F0704030504030204" pitchFamily="34" charset="0"/>
              </a:rPr>
              <a:t>Luke 1:35-38</a:t>
            </a:r>
            <a:br>
              <a:rPr lang="en-US" sz="4000" b="1" i="1" dirty="0">
                <a:solidFill>
                  <a:schemeClr val="bg1"/>
                </a:solidFill>
                <a:latin typeface="Arial Rounded MT Bold" panose="020F0704030504030204" pitchFamily="34" charset="0"/>
              </a:rPr>
            </a:br>
            <a:br>
              <a:rPr lang="en-US" sz="4000" b="1" i="1" dirty="0">
                <a:solidFill>
                  <a:schemeClr val="bg1"/>
                </a:solidFill>
                <a:latin typeface="Arial Rounded MT Bold" panose="020F0704030504030204" pitchFamily="34" charset="0"/>
              </a:rPr>
            </a:br>
            <a:br>
              <a:rPr lang="en-US" sz="4000" b="1" dirty="0">
                <a:solidFill>
                  <a:schemeClr val="bg1"/>
                </a:solidFill>
                <a:latin typeface="Arial Rounded MT Bold" panose="020F0704030504030204" pitchFamily="34" charset="0"/>
              </a:rPr>
            </a:br>
            <a:r>
              <a:rPr lang="en-US" sz="4000" b="1" dirty="0">
                <a:solidFill>
                  <a:schemeClr val="bg1"/>
                </a:solidFill>
                <a:latin typeface="Arial Rounded MT Bold" panose="020F0704030504030204" pitchFamily="34" charset="0"/>
              </a:rPr>
              <a:t>‘I am the handmaid of the Lord,’ said Mary ‘let what you have said be done to me.</a:t>
            </a:r>
            <a:br>
              <a:rPr lang="en-US" sz="4000" b="1" dirty="0">
                <a:solidFill>
                  <a:schemeClr val="bg1"/>
                </a:solidFill>
                <a:latin typeface="Arial Rounded MT Bold" panose="020F0704030504030204" pitchFamily="34" charset="0"/>
              </a:rPr>
            </a:br>
            <a:endParaRPr lang="en-GB" sz="40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26B9946C-9326-A49C-A273-4FDAE2F68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3" name="image1.jpg" descr="A stained glass window with a picture of two people&#10;&#10;Description automatically generated">
            <a:extLst>
              <a:ext uri="{FF2B5EF4-FFF2-40B4-BE49-F238E27FC236}">
                <a16:creationId xmlns:a16="http://schemas.microsoft.com/office/drawing/2014/main" id="{A63A4231-2332-3BC2-29D9-2FF2A683019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7" y="1267326"/>
            <a:ext cx="4876800" cy="436345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56425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0D41-7DD9-891B-6AFB-4A5595273019}"/>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2D78C4D7-FD41-77FD-6DE4-59AFB139C828}"/>
              </a:ext>
            </a:extLst>
          </p:cNvPr>
          <p:cNvSpPr>
            <a:spLocks noGrp="1"/>
          </p:cNvSpPr>
          <p:nvPr>
            <p:ph type="title"/>
          </p:nvPr>
        </p:nvSpPr>
        <p:spPr>
          <a:xfrm>
            <a:off x="6789336" y="381000"/>
            <a:ext cx="5402664" cy="6096000"/>
          </a:xfrm>
        </p:spPr>
        <p:txBody>
          <a:bodyPr>
            <a:noAutofit/>
          </a:bodyPr>
          <a:lstStyle/>
          <a:p>
            <a:pPr algn="ctr"/>
            <a:r>
              <a:rPr lang="en-US" sz="4000" b="1" dirty="0">
                <a:solidFill>
                  <a:srgbClr val="FFC000"/>
                </a:solidFill>
                <a:latin typeface="Arial Rounded MT Bold" panose="020F0704030504030204" pitchFamily="34" charset="0"/>
              </a:rPr>
              <a:t>Reflection:</a:t>
            </a:r>
            <a:r>
              <a:rPr lang="en-US" sz="4000" b="1" dirty="0">
                <a:solidFill>
                  <a:schemeClr val="bg1"/>
                </a:solidFill>
                <a:latin typeface="Arial Rounded MT Bold" panose="020F0704030504030204" pitchFamily="34" charset="0"/>
              </a:rPr>
              <a:t> </a:t>
            </a:r>
            <a:br>
              <a:rPr lang="en-US" sz="4000" b="1" dirty="0">
                <a:solidFill>
                  <a:schemeClr val="bg1"/>
                </a:solidFill>
                <a:latin typeface="Arial Rounded MT Bold" panose="020F0704030504030204" pitchFamily="34" charset="0"/>
              </a:rPr>
            </a:br>
            <a:br>
              <a:rPr lang="en-US" sz="4000" b="1" dirty="0">
                <a:solidFill>
                  <a:schemeClr val="bg1"/>
                </a:solidFill>
                <a:latin typeface="Arial Rounded MT Bold" panose="020F0704030504030204" pitchFamily="34" charset="0"/>
              </a:rPr>
            </a:br>
            <a:r>
              <a:rPr lang="en-US" sz="4000" b="1" dirty="0">
                <a:solidFill>
                  <a:schemeClr val="bg1"/>
                </a:solidFill>
                <a:latin typeface="Arial Rounded MT Bold" panose="020F0704030504030204" pitchFamily="34" charset="0"/>
              </a:rPr>
              <a:t>We gather as a family before the Father Almighty, inspired by the sacred event of the Annunciation to the</a:t>
            </a:r>
            <a:br>
              <a:rPr lang="en-US" sz="4000" b="1" dirty="0">
                <a:solidFill>
                  <a:schemeClr val="bg1"/>
                </a:solidFill>
                <a:latin typeface="Arial Rounded MT Bold" panose="020F0704030504030204" pitchFamily="34" charset="0"/>
              </a:rPr>
            </a:br>
            <a:r>
              <a:rPr lang="en-US" sz="4000" b="1" dirty="0">
                <a:solidFill>
                  <a:schemeClr val="bg1"/>
                </a:solidFill>
                <a:latin typeface="Arial Rounded MT Bold" panose="020F0704030504030204" pitchFamily="34" charset="0"/>
              </a:rPr>
              <a:t>Blessed Virgin Mary.</a:t>
            </a:r>
            <a:br>
              <a:rPr lang="en-US" sz="4000" b="1" dirty="0">
                <a:solidFill>
                  <a:schemeClr val="bg1"/>
                </a:solidFill>
                <a:latin typeface="Arial Rounded MT Bold" panose="020F0704030504030204" pitchFamily="34" charset="0"/>
              </a:rPr>
            </a:br>
            <a:br>
              <a:rPr lang="en-US" sz="4000" b="1" dirty="0">
                <a:solidFill>
                  <a:schemeClr val="bg1"/>
                </a:solidFill>
                <a:latin typeface="Arial Rounded MT Bold" panose="020F0704030504030204" pitchFamily="34" charset="0"/>
              </a:rPr>
            </a:br>
            <a:endParaRPr lang="en-GB" sz="40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410038C7-AA11-3EDC-278B-B9A465641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3" name="image1.jpg" descr="A stained glass window with a picture of two people&#10;&#10;Description automatically generated">
            <a:extLst>
              <a:ext uri="{FF2B5EF4-FFF2-40B4-BE49-F238E27FC236}">
                <a16:creationId xmlns:a16="http://schemas.microsoft.com/office/drawing/2014/main" id="{321DB710-8D48-77D9-74BB-DA0A1E0D680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7" y="1267326"/>
            <a:ext cx="4876800" cy="436345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18386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55DF1-37F1-95F8-6F0E-2056A747503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C2347F03-6F9F-DEBD-05FD-D464A5D05361}"/>
              </a:ext>
            </a:extLst>
          </p:cNvPr>
          <p:cNvSpPr>
            <a:spLocks noGrp="1"/>
          </p:cNvSpPr>
          <p:nvPr>
            <p:ph type="title"/>
          </p:nvPr>
        </p:nvSpPr>
        <p:spPr>
          <a:xfrm>
            <a:off x="6773296" y="401052"/>
            <a:ext cx="5402664" cy="6096000"/>
          </a:xfrm>
        </p:spPr>
        <p:txBody>
          <a:bodyPr>
            <a:noAutofit/>
          </a:bodyPr>
          <a:lstStyle/>
          <a:p>
            <a:pPr algn="ctr"/>
            <a:r>
              <a:rPr lang="en-US" sz="4000" b="1" dirty="0">
                <a:solidFill>
                  <a:srgbClr val="FFC000"/>
                </a:solidFill>
                <a:latin typeface="Arial Rounded MT Bold" panose="020F0704030504030204" pitchFamily="34" charset="0"/>
              </a:rPr>
              <a:t>Reflection:</a:t>
            </a:r>
            <a:r>
              <a:rPr lang="en-US" sz="4000" b="1" dirty="0">
                <a:solidFill>
                  <a:schemeClr val="bg1"/>
                </a:solidFill>
                <a:latin typeface="Arial Rounded MT Bold" panose="020F0704030504030204" pitchFamily="34" charset="0"/>
              </a:rPr>
              <a:t> </a:t>
            </a:r>
            <a:br>
              <a:rPr lang="en-US" sz="4000" b="1" dirty="0">
                <a:solidFill>
                  <a:schemeClr val="bg1"/>
                </a:solidFill>
                <a:latin typeface="Arial Rounded MT Bold" panose="020F0704030504030204" pitchFamily="34" charset="0"/>
              </a:rPr>
            </a:br>
            <a:br>
              <a:rPr lang="en-US" sz="4000" b="1" dirty="0">
                <a:solidFill>
                  <a:schemeClr val="bg1"/>
                </a:solidFill>
                <a:latin typeface="Arial Rounded MT Bold" panose="020F0704030504030204" pitchFamily="34" charset="0"/>
              </a:rPr>
            </a:br>
            <a:r>
              <a:rPr lang="en-US" sz="4000" b="1" dirty="0">
                <a:solidFill>
                  <a:schemeClr val="bg1"/>
                </a:solidFill>
                <a:latin typeface="Arial Rounded MT Bold" panose="020F0704030504030204" pitchFamily="34" charset="0"/>
              </a:rPr>
              <a:t>As we reflect upon the blessed moment in history, we seek His presence and guidance in our lives. Just like Mary did, with hearts open to receive His divine will. </a:t>
            </a:r>
            <a:br>
              <a:rPr lang="en-US" sz="4000" b="1" dirty="0">
                <a:solidFill>
                  <a:schemeClr val="bg1"/>
                </a:solidFill>
                <a:latin typeface="Arial Rounded MT Bold" panose="020F0704030504030204" pitchFamily="34" charset="0"/>
              </a:rPr>
            </a:br>
            <a:endParaRPr lang="en-GB" sz="40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BC41BD86-F9E2-27F0-D2EC-68CC9E27AE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3" name="image1.jpg" descr="A stained glass window with a picture of two people&#10;&#10;Description automatically generated">
            <a:extLst>
              <a:ext uri="{FF2B5EF4-FFF2-40B4-BE49-F238E27FC236}">
                <a16:creationId xmlns:a16="http://schemas.microsoft.com/office/drawing/2014/main" id="{794CBD41-ECA0-4007-B872-C2084E8AC5A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7" y="1267326"/>
            <a:ext cx="4876800" cy="436345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44314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A35BC-F553-60DD-FD03-D79941ED1BD9}"/>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7A68C810-6D03-E5DB-43CE-740571A51F2B}"/>
              </a:ext>
            </a:extLst>
          </p:cNvPr>
          <p:cNvSpPr>
            <a:spLocks noGrp="1"/>
          </p:cNvSpPr>
          <p:nvPr>
            <p:ph type="title"/>
          </p:nvPr>
        </p:nvSpPr>
        <p:spPr>
          <a:xfrm>
            <a:off x="7090611" y="1151021"/>
            <a:ext cx="5101389" cy="4555958"/>
          </a:xfrm>
        </p:spPr>
        <p:txBody>
          <a:bodyPr>
            <a:noAutofit/>
          </a:bodyPr>
          <a:lstStyle/>
          <a:p>
            <a:pPr algn="ctr"/>
            <a:r>
              <a:rPr lang="en-US" sz="4000" b="1" dirty="0">
                <a:solidFill>
                  <a:srgbClr val="FFC000"/>
                </a:solidFill>
                <a:latin typeface="Arial Rounded MT Bold" panose="020F0704030504030204" pitchFamily="34" charset="0"/>
              </a:rPr>
              <a:t>Prayer: All</a:t>
            </a:r>
            <a:br>
              <a:rPr lang="en-US" sz="4000" b="1" dirty="0">
                <a:solidFill>
                  <a:srgbClr val="FFC000"/>
                </a:solidFill>
                <a:latin typeface="Arial Rounded MT Bold" panose="020F0704030504030204" pitchFamily="34" charset="0"/>
              </a:rPr>
            </a:br>
            <a:br>
              <a:rPr lang="en-US" sz="4000" b="1" dirty="0">
                <a:solidFill>
                  <a:schemeClr val="bg1"/>
                </a:solidFill>
                <a:latin typeface="Arial Rounded MT Bold" panose="020F0704030504030204" pitchFamily="34" charset="0"/>
              </a:rPr>
            </a:br>
            <a:r>
              <a:rPr lang="en-US" sz="4000" b="1" dirty="0">
                <a:solidFill>
                  <a:schemeClr val="bg1"/>
                </a:solidFill>
                <a:latin typeface="Arial Rounded MT Bold" panose="020F0704030504030204" pitchFamily="34" charset="0"/>
              </a:rPr>
              <a:t>Holy Mary, teach us to say “yes” to God’s call, even in the midst of uncertainty and fear. </a:t>
            </a:r>
            <a:br>
              <a:rPr lang="en-US" sz="4000" b="1" dirty="0">
                <a:solidFill>
                  <a:schemeClr val="bg1"/>
                </a:solidFill>
                <a:latin typeface="Arial Rounded MT Bold" panose="020F0704030504030204" pitchFamily="34" charset="0"/>
              </a:rPr>
            </a:br>
            <a:br>
              <a:rPr lang="en-US" sz="4000" b="1" dirty="0">
                <a:solidFill>
                  <a:schemeClr val="bg1"/>
                </a:solidFill>
                <a:latin typeface="Arial Rounded MT Bold" panose="020F0704030504030204" pitchFamily="34" charset="0"/>
              </a:rPr>
            </a:br>
            <a:br>
              <a:rPr lang="en-US" sz="4000" b="1" dirty="0">
                <a:solidFill>
                  <a:schemeClr val="bg1"/>
                </a:solidFill>
                <a:latin typeface="Arial Rounded MT Bold" panose="020F0704030504030204" pitchFamily="34" charset="0"/>
              </a:rPr>
            </a:br>
            <a:endParaRPr lang="en-GB" sz="40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3A32FBF2-B0AA-4AC6-2A0D-AED438D6C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3" name="image1.jpg" descr="A stained glass window with a picture of two people&#10;&#10;Description automatically generated">
            <a:extLst>
              <a:ext uri="{FF2B5EF4-FFF2-40B4-BE49-F238E27FC236}">
                <a16:creationId xmlns:a16="http://schemas.microsoft.com/office/drawing/2014/main" id="{6D8B261A-FAE0-ADC0-259B-ACE9D529FF7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7" y="1267326"/>
            <a:ext cx="4876800" cy="436345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63588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6F292-E572-8CC7-5A5C-45F21615C82E}"/>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95F38DA-544F-EE76-865D-DDD27A7BDA24}"/>
              </a:ext>
            </a:extLst>
          </p:cNvPr>
          <p:cNvSpPr>
            <a:spLocks noGrp="1"/>
          </p:cNvSpPr>
          <p:nvPr>
            <p:ph type="title"/>
          </p:nvPr>
        </p:nvSpPr>
        <p:spPr>
          <a:xfrm>
            <a:off x="7058527" y="1452671"/>
            <a:ext cx="5133473" cy="4491791"/>
          </a:xfrm>
        </p:spPr>
        <p:txBody>
          <a:bodyPr>
            <a:noAutofit/>
          </a:bodyPr>
          <a:lstStyle/>
          <a:p>
            <a:pPr algn="ctr"/>
            <a:r>
              <a:rPr lang="en-US" sz="4000" b="1" dirty="0">
                <a:solidFill>
                  <a:srgbClr val="FFC000"/>
                </a:solidFill>
                <a:latin typeface="Arial Rounded MT Bold" panose="020F0704030504030204" pitchFamily="34" charset="0"/>
              </a:rPr>
              <a:t>Prayer: All</a:t>
            </a:r>
            <a:br>
              <a:rPr lang="en-US" sz="4000" b="1" dirty="0">
                <a:solidFill>
                  <a:srgbClr val="FFC000"/>
                </a:solidFill>
                <a:latin typeface="Arial Rounded MT Bold" panose="020F0704030504030204" pitchFamily="34" charset="0"/>
              </a:rPr>
            </a:br>
            <a:br>
              <a:rPr lang="en-US" sz="4000" b="1" dirty="0">
                <a:solidFill>
                  <a:schemeClr val="bg1"/>
                </a:solidFill>
                <a:latin typeface="Arial Rounded MT Bold" panose="020F0704030504030204" pitchFamily="34" charset="0"/>
              </a:rPr>
            </a:br>
            <a:r>
              <a:rPr lang="en-US" sz="4000" b="1" dirty="0">
                <a:solidFill>
                  <a:schemeClr val="bg1"/>
                </a:solidFill>
                <a:latin typeface="Arial Rounded MT Bold" panose="020F0704030504030204" pitchFamily="34" charset="0"/>
              </a:rPr>
              <a:t>Help us to trust in His providence and to embrace His plan, even when it may seem beyond our understanding.</a:t>
            </a:r>
            <a:br>
              <a:rPr lang="en-US" sz="4000" b="1" dirty="0">
                <a:solidFill>
                  <a:schemeClr val="bg1"/>
                </a:solidFill>
                <a:latin typeface="Arial Rounded MT Bold" panose="020F0704030504030204" pitchFamily="34" charset="0"/>
              </a:rPr>
            </a:br>
            <a:br>
              <a:rPr lang="en-US" sz="4000" b="1" dirty="0">
                <a:solidFill>
                  <a:schemeClr val="bg1"/>
                </a:solidFill>
                <a:latin typeface="Arial Rounded MT Bold" panose="020F0704030504030204" pitchFamily="34" charset="0"/>
              </a:rPr>
            </a:br>
            <a:br>
              <a:rPr lang="en-US" sz="4000" b="1" dirty="0">
                <a:solidFill>
                  <a:schemeClr val="bg1"/>
                </a:solidFill>
                <a:latin typeface="Arial Rounded MT Bold" panose="020F0704030504030204" pitchFamily="34" charset="0"/>
              </a:rPr>
            </a:br>
            <a:endParaRPr lang="en-GB" sz="40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DA03A427-A9D6-DA9C-D640-9F7E60C5C1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3" name="image1.jpg" descr="A stained glass window with a picture of two people&#10;&#10;Description automatically generated">
            <a:extLst>
              <a:ext uri="{FF2B5EF4-FFF2-40B4-BE49-F238E27FC236}">
                <a16:creationId xmlns:a16="http://schemas.microsoft.com/office/drawing/2014/main" id="{8517EAC0-6740-3467-840B-E59EC67AD6C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7" y="1267326"/>
            <a:ext cx="4876800" cy="436345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5501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D4F41-39B1-759C-18CD-E449FE2A63B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8C5DEAB-70B9-4A8C-BDAE-B5BFBB73C32B}"/>
              </a:ext>
            </a:extLst>
          </p:cNvPr>
          <p:cNvSpPr>
            <a:spLocks noGrp="1"/>
          </p:cNvSpPr>
          <p:nvPr>
            <p:ph type="title"/>
          </p:nvPr>
        </p:nvSpPr>
        <p:spPr>
          <a:xfrm>
            <a:off x="6994358" y="874725"/>
            <a:ext cx="5197642" cy="5108549"/>
          </a:xfrm>
        </p:spPr>
        <p:txBody>
          <a:bodyPr>
            <a:noAutofit/>
          </a:bodyPr>
          <a:lstStyle/>
          <a:p>
            <a:pPr algn="ctr"/>
            <a:r>
              <a:rPr lang="en-US" sz="4000" b="1" dirty="0">
                <a:solidFill>
                  <a:srgbClr val="FFC000"/>
                </a:solidFill>
                <a:latin typeface="Arial Rounded MT Bold" panose="020F0704030504030204" pitchFamily="34" charset="0"/>
              </a:rPr>
              <a:t>Prayer: All</a:t>
            </a:r>
            <a:br>
              <a:rPr lang="en-US" sz="4000" b="1" dirty="0">
                <a:solidFill>
                  <a:srgbClr val="FFC000"/>
                </a:solidFill>
                <a:latin typeface="Arial Rounded MT Bold" panose="020F0704030504030204" pitchFamily="34" charset="0"/>
              </a:rPr>
            </a:br>
            <a:br>
              <a:rPr lang="en-US" sz="4000" b="1" dirty="0">
                <a:solidFill>
                  <a:schemeClr val="bg1"/>
                </a:solidFill>
                <a:latin typeface="Arial Rounded MT Bold" panose="020F0704030504030204" pitchFamily="34" charset="0"/>
              </a:rPr>
            </a:br>
            <a:r>
              <a:rPr lang="en-US" sz="4000" b="1" dirty="0">
                <a:solidFill>
                  <a:schemeClr val="bg1"/>
                </a:solidFill>
                <a:latin typeface="Arial Rounded MT Bold" panose="020F0704030504030204" pitchFamily="34" charset="0"/>
              </a:rPr>
              <a:t>Strengthen our faith, dear Mother, that we may wholeheartedly offer our families to the service of God and our fellow human beings. </a:t>
            </a:r>
            <a:br>
              <a:rPr lang="en-US" sz="4000" b="1" dirty="0">
                <a:solidFill>
                  <a:schemeClr val="bg1"/>
                </a:solidFill>
                <a:latin typeface="Arial Rounded MT Bold" panose="020F0704030504030204" pitchFamily="34" charset="0"/>
              </a:rPr>
            </a:br>
            <a:endParaRPr lang="en-GB" sz="40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46D0DDBB-E35C-B4E2-E136-91C02387D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3" name="image1.jpg" descr="A stained glass window with a picture of two people&#10;&#10;Description automatically generated">
            <a:extLst>
              <a:ext uri="{FF2B5EF4-FFF2-40B4-BE49-F238E27FC236}">
                <a16:creationId xmlns:a16="http://schemas.microsoft.com/office/drawing/2014/main" id="{30431417-705E-E7DA-8C48-7D30ACB1804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7" y="1267326"/>
            <a:ext cx="4876800" cy="436345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99152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AF27B-91F9-7D41-0661-C73C2E55E7D3}"/>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27060BA1-852D-F22E-DA5E-EF678DAC9AE8}"/>
              </a:ext>
            </a:extLst>
          </p:cNvPr>
          <p:cNvSpPr>
            <a:spLocks noGrp="1"/>
          </p:cNvSpPr>
          <p:nvPr>
            <p:ph type="title"/>
          </p:nvPr>
        </p:nvSpPr>
        <p:spPr>
          <a:xfrm>
            <a:off x="7010400" y="958946"/>
            <a:ext cx="5181600" cy="4980212"/>
          </a:xfrm>
        </p:spPr>
        <p:txBody>
          <a:bodyPr>
            <a:noAutofit/>
          </a:bodyPr>
          <a:lstStyle/>
          <a:p>
            <a:pPr algn="ctr"/>
            <a:r>
              <a:rPr lang="en-US" sz="4000" b="1" dirty="0">
                <a:solidFill>
                  <a:srgbClr val="FFC000"/>
                </a:solidFill>
                <a:latin typeface="Arial Rounded MT Bold" panose="020F0704030504030204" pitchFamily="34" charset="0"/>
              </a:rPr>
              <a:t>Prayer: All</a:t>
            </a:r>
            <a:br>
              <a:rPr lang="en-US" sz="4000" b="1" dirty="0">
                <a:solidFill>
                  <a:srgbClr val="FFC000"/>
                </a:solidFill>
                <a:latin typeface="Arial Rounded MT Bold" panose="020F0704030504030204" pitchFamily="34" charset="0"/>
              </a:rPr>
            </a:br>
            <a:br>
              <a:rPr lang="en-US" sz="4000" b="1" dirty="0">
                <a:solidFill>
                  <a:schemeClr val="bg1"/>
                </a:solidFill>
                <a:latin typeface="Arial Rounded MT Bold" panose="020F0704030504030204" pitchFamily="34" charset="0"/>
              </a:rPr>
            </a:br>
            <a:r>
              <a:rPr lang="en-US" sz="4000" b="1" dirty="0">
                <a:solidFill>
                  <a:schemeClr val="bg1"/>
                </a:solidFill>
                <a:latin typeface="Arial Rounded MT Bold" panose="020F0704030504030204" pitchFamily="34" charset="0"/>
              </a:rPr>
              <a:t>Glory Be to the Father...</a:t>
            </a:r>
            <a:br>
              <a:rPr lang="en-US" sz="4000" b="1" dirty="0">
                <a:solidFill>
                  <a:schemeClr val="bg1"/>
                </a:solidFill>
                <a:latin typeface="Arial Rounded MT Bold" panose="020F0704030504030204" pitchFamily="34" charset="0"/>
              </a:rPr>
            </a:br>
            <a:br>
              <a:rPr lang="en-US" sz="4000" b="1" dirty="0">
                <a:solidFill>
                  <a:schemeClr val="bg1"/>
                </a:solidFill>
                <a:latin typeface="Arial Rounded MT Bold" panose="020F0704030504030204" pitchFamily="34" charset="0"/>
              </a:rPr>
            </a:br>
            <a:endParaRPr lang="en-GB" sz="40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5F01DE28-C70C-8735-8DA7-7E07D3270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3" name="image1.jpg" descr="A stained glass window with a picture of two people&#10;&#10;Description automatically generated">
            <a:extLst>
              <a:ext uri="{FF2B5EF4-FFF2-40B4-BE49-F238E27FC236}">
                <a16:creationId xmlns:a16="http://schemas.microsoft.com/office/drawing/2014/main" id="{6C60038B-8A75-705B-C3CD-49273BE8FA5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7" y="1267326"/>
            <a:ext cx="4876800" cy="436345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64808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D35A5-A3B8-761B-08BA-2A76B87D65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4794F3-62C9-23AF-2BE3-B8E15E42BDD1}"/>
              </a:ext>
            </a:extLst>
          </p:cNvPr>
          <p:cNvSpPr>
            <a:spLocks noGrp="1"/>
          </p:cNvSpPr>
          <p:nvPr>
            <p:ph type="title"/>
          </p:nvPr>
        </p:nvSpPr>
        <p:spPr>
          <a:xfrm>
            <a:off x="248653" y="4042610"/>
            <a:ext cx="11694694" cy="987391"/>
          </a:xfrm>
        </p:spPr>
        <p:txBody>
          <a:bodyPr rtlCol="0">
            <a:noAutofit/>
          </a:bodyPr>
          <a:lstStyle>
            <a:defPPr>
              <a:defRPr lang="en-GB"/>
            </a:defPPr>
          </a:lstStyle>
          <a:p>
            <a:pPr rtl="0"/>
            <a:r>
              <a:rPr lang="en-GB" sz="6600" b="1" dirty="0">
                <a:solidFill>
                  <a:schemeClr val="tx1"/>
                </a:solidFill>
                <a:latin typeface="Arial Rounded MT Bold" panose="020F0704030504030204" pitchFamily="34" charset="0"/>
              </a:rPr>
              <a:t>Holy Family Station 2</a:t>
            </a:r>
          </a:p>
        </p:txBody>
      </p:sp>
    </p:spTree>
    <p:extLst>
      <p:ext uri="{BB962C8B-B14F-4D97-AF65-F5344CB8AC3E}">
        <p14:creationId xmlns:p14="http://schemas.microsoft.com/office/powerpoint/2010/main" val="2033849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1C95B-00DD-D16D-16A5-8F4B88F6D5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D6F048-55A0-507F-C43A-A9D5A0099F68}"/>
              </a:ext>
            </a:extLst>
          </p:cNvPr>
          <p:cNvSpPr>
            <a:spLocks noGrp="1"/>
          </p:cNvSpPr>
          <p:nvPr>
            <p:ph type="ctrTitle"/>
          </p:nvPr>
        </p:nvSpPr>
        <p:spPr>
          <a:xfrm>
            <a:off x="3513221" y="2277978"/>
            <a:ext cx="5117432" cy="2041773"/>
          </a:xfrm>
        </p:spPr>
        <p:txBody>
          <a:bodyPr rtlCol="0"/>
          <a:lstStyle>
            <a:defPPr>
              <a:defRPr lang="en-GB"/>
            </a:defPPr>
          </a:lstStyle>
          <a:p>
            <a:pPr rtl="0"/>
            <a:r>
              <a:rPr lang="en-GB" sz="5400" b="1" dirty="0">
                <a:solidFill>
                  <a:schemeClr val="tx1"/>
                </a:solidFill>
                <a:latin typeface="Arial Rounded MT Bold" panose="020F0704030504030204" pitchFamily="34" charset="0"/>
              </a:rPr>
              <a:t>Stations of</a:t>
            </a:r>
            <a:br>
              <a:rPr lang="en-GB" sz="5400" b="1" dirty="0">
                <a:solidFill>
                  <a:schemeClr val="tx1"/>
                </a:solidFill>
                <a:latin typeface="Arial Rounded MT Bold" panose="020F0704030504030204" pitchFamily="34" charset="0"/>
              </a:rPr>
            </a:br>
            <a:r>
              <a:rPr lang="en-GB" sz="5400" b="1" dirty="0">
                <a:solidFill>
                  <a:schemeClr val="tx1"/>
                </a:solidFill>
                <a:latin typeface="Arial Rounded MT Bold" panose="020F0704030504030204" pitchFamily="34" charset="0"/>
              </a:rPr>
              <a:t>The Holy Family</a:t>
            </a:r>
          </a:p>
        </p:txBody>
      </p:sp>
    </p:spTree>
    <p:extLst>
      <p:ext uri="{BB962C8B-B14F-4D97-AF65-F5344CB8AC3E}">
        <p14:creationId xmlns:p14="http://schemas.microsoft.com/office/powerpoint/2010/main" val="2057856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759AF-CBA1-C422-AC1A-CBF7C70975C1}"/>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117D25C-CFEA-6CA6-97E0-FB04DA63877D}"/>
              </a:ext>
            </a:extLst>
          </p:cNvPr>
          <p:cNvSpPr>
            <a:spLocks noGrp="1"/>
          </p:cNvSpPr>
          <p:nvPr>
            <p:ph type="title"/>
          </p:nvPr>
        </p:nvSpPr>
        <p:spPr>
          <a:xfrm>
            <a:off x="7122695" y="2322095"/>
            <a:ext cx="5069305" cy="2596746"/>
          </a:xfrm>
        </p:spPr>
        <p:txBody>
          <a:bodyPr>
            <a:normAutofit/>
          </a:bodyPr>
          <a:lstStyle/>
          <a:p>
            <a:r>
              <a:rPr lang="en-MY" b="1" dirty="0">
                <a:solidFill>
                  <a:schemeClr val="bg1"/>
                </a:solidFill>
                <a:latin typeface="Arial Rounded MT Bold" panose="020F0704030504030204" pitchFamily="34" charset="0"/>
              </a:rPr>
              <a:t>The Angel came to Joseph in a dream</a:t>
            </a:r>
            <a:endParaRPr lang="en-GB"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52388561-1B1F-5A70-D9E7-B72A77C6C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4" name="Picture 3" descr="A stained glass window with an angel&#10;&#10;Description automatically generated">
            <a:extLst>
              <a:ext uri="{FF2B5EF4-FFF2-40B4-BE49-F238E27FC236}">
                <a16:creationId xmlns:a16="http://schemas.microsoft.com/office/drawing/2014/main" id="{37158155-22B9-84F0-66C8-4BAFF669D16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45432" y="1219200"/>
            <a:ext cx="4844715" cy="434741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05062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3D432-14E5-421E-E423-0262871B5E92}"/>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DEAD801-0700-0E29-2156-89D2BBD55BA9}"/>
              </a:ext>
            </a:extLst>
          </p:cNvPr>
          <p:cNvSpPr>
            <a:spLocks noGrp="1"/>
          </p:cNvSpPr>
          <p:nvPr>
            <p:ph type="title"/>
          </p:nvPr>
        </p:nvSpPr>
        <p:spPr>
          <a:xfrm>
            <a:off x="7122695" y="3301247"/>
            <a:ext cx="5213684" cy="662940"/>
          </a:xfrm>
        </p:spPr>
        <p:txBody>
          <a:bodyPr>
            <a:normAutofit fontScale="90000"/>
          </a:bodyPr>
          <a:lstStyle/>
          <a:p>
            <a:r>
              <a:rPr lang="en-US" b="1" dirty="0">
                <a:solidFill>
                  <a:srgbClr val="FFC000"/>
                </a:solidFill>
                <a:latin typeface="Arial Rounded MT Bold" panose="020F0704030504030204" pitchFamily="34" charset="0"/>
              </a:rPr>
              <a:t>Leader:</a:t>
            </a:r>
            <a:br>
              <a:rPr lang="en-US" b="1" dirty="0">
                <a:solidFill>
                  <a:schemeClr val="bg1"/>
                </a:solidFill>
                <a:latin typeface="Arial Rounded MT Bold" panose="020F0704030504030204" pitchFamily="34" charset="0"/>
              </a:rPr>
            </a:br>
            <a:r>
              <a:rPr lang="en-US" b="1" dirty="0">
                <a:solidFill>
                  <a:schemeClr val="bg1"/>
                </a:solidFill>
                <a:latin typeface="Arial Rounded MT Bold" panose="020F0704030504030204" pitchFamily="34" charset="0"/>
              </a:rPr>
              <a:t>O Most Holy Family, Jesus, Mary, and Joseph;</a:t>
            </a:r>
            <a:br>
              <a:rPr lang="en-US" b="1" dirty="0">
                <a:solidFill>
                  <a:schemeClr val="bg1"/>
                </a:solidFill>
                <a:latin typeface="Arial Rounded MT Bold" panose="020F0704030504030204" pitchFamily="34" charset="0"/>
              </a:rPr>
            </a:br>
            <a:r>
              <a:rPr lang="en-US" b="1" dirty="0">
                <a:solidFill>
                  <a:schemeClr val="bg1"/>
                </a:solidFill>
                <a:latin typeface="Arial Rounded MT Bold" panose="020F0704030504030204" pitchFamily="34" charset="0"/>
              </a:rPr>
              <a:t>intercede for us who seek your help.</a:t>
            </a:r>
            <a:br>
              <a:rPr lang="en-US" b="1" dirty="0">
                <a:solidFill>
                  <a:schemeClr val="bg1"/>
                </a:solidFill>
                <a:latin typeface="Arial Rounded MT Bold" panose="020F0704030504030204" pitchFamily="34" charset="0"/>
              </a:rPr>
            </a:br>
            <a:br>
              <a:rPr lang="en-US" b="1" dirty="0">
                <a:solidFill>
                  <a:schemeClr val="bg1"/>
                </a:solidFill>
                <a:latin typeface="Arial Rounded MT Bold" panose="020F0704030504030204" pitchFamily="34" charset="0"/>
              </a:rPr>
            </a:br>
            <a:r>
              <a:rPr lang="en-US" b="1" dirty="0">
                <a:solidFill>
                  <a:srgbClr val="FFC000"/>
                </a:solidFill>
                <a:latin typeface="Arial Rounded MT Bold" panose="020F0704030504030204" pitchFamily="34" charset="0"/>
              </a:rPr>
              <a:t>All:</a:t>
            </a:r>
            <a:r>
              <a:rPr lang="en-US" b="1" dirty="0">
                <a:solidFill>
                  <a:schemeClr val="bg1"/>
                </a:solidFill>
                <a:latin typeface="Arial Rounded MT Bold" panose="020F0704030504030204" pitchFamily="34" charset="0"/>
              </a:rPr>
              <a:t> </a:t>
            </a:r>
            <a:br>
              <a:rPr lang="en-US" b="1" dirty="0">
                <a:solidFill>
                  <a:schemeClr val="bg1"/>
                </a:solidFill>
                <a:latin typeface="Arial Rounded MT Bold" panose="020F0704030504030204" pitchFamily="34" charset="0"/>
              </a:rPr>
            </a:br>
            <a:r>
              <a:rPr lang="en-US" b="1" dirty="0">
                <a:solidFill>
                  <a:schemeClr val="bg1"/>
                </a:solidFill>
                <a:latin typeface="Arial Rounded MT Bold" panose="020F0704030504030204" pitchFamily="34" charset="0"/>
              </a:rPr>
              <a:t>For in you, we place all our faith and all our trust.</a:t>
            </a:r>
            <a:br>
              <a:rPr lang="en-US" b="1" dirty="0">
                <a:solidFill>
                  <a:schemeClr val="bg1"/>
                </a:solidFill>
                <a:latin typeface="Arial Rounded MT Bold" panose="020F0704030504030204" pitchFamily="34" charset="0"/>
              </a:rPr>
            </a:br>
            <a:endParaRPr lang="en-GB"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3D1DC3BD-B0C0-17F5-0A01-5EE4976B7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Picture 1" descr="A stained glass window with an angel&#10;&#10;Description automatically generated">
            <a:extLst>
              <a:ext uri="{FF2B5EF4-FFF2-40B4-BE49-F238E27FC236}">
                <a16:creationId xmlns:a16="http://schemas.microsoft.com/office/drawing/2014/main" id="{AC6A305B-3997-9E4C-6788-12024584D5A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45432" y="1219200"/>
            <a:ext cx="4844715" cy="434741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31471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6748E-2171-65CA-029B-EF73B81C805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FA584EB-E3E2-3A45-EC5D-39C5452D77F1}"/>
              </a:ext>
            </a:extLst>
          </p:cNvPr>
          <p:cNvSpPr>
            <a:spLocks noGrp="1"/>
          </p:cNvSpPr>
          <p:nvPr>
            <p:ph type="title"/>
          </p:nvPr>
        </p:nvSpPr>
        <p:spPr>
          <a:xfrm>
            <a:off x="6912214" y="344905"/>
            <a:ext cx="5402664" cy="6096000"/>
          </a:xfrm>
        </p:spPr>
        <p:txBody>
          <a:bodyPr>
            <a:noAutofit/>
          </a:bodyPr>
          <a:lstStyle/>
          <a:p>
            <a:pPr algn="ctr"/>
            <a:r>
              <a:rPr lang="en-US" sz="3800" b="1" dirty="0">
                <a:solidFill>
                  <a:srgbClr val="FFC000"/>
                </a:solidFill>
                <a:latin typeface="Arial Rounded MT Bold" panose="020F0704030504030204" pitchFamily="34" charset="0"/>
              </a:rPr>
              <a:t>Meditation:</a:t>
            </a:r>
            <a:r>
              <a:rPr lang="en-US" sz="3800" b="1" dirty="0">
                <a:solidFill>
                  <a:schemeClr val="bg1"/>
                </a:solidFill>
                <a:latin typeface="Arial Rounded MT Bold" panose="020F0704030504030204" pitchFamily="34" charset="0"/>
              </a:rPr>
              <a:t> </a:t>
            </a:r>
            <a:br>
              <a:rPr lang="en-US" sz="3800" b="1" dirty="0">
                <a:solidFill>
                  <a:schemeClr val="bg1"/>
                </a:solidFill>
                <a:latin typeface="Arial Rounded MT Bold" panose="020F0704030504030204" pitchFamily="34" charset="0"/>
              </a:rPr>
            </a:br>
            <a:r>
              <a:rPr lang="en-US" sz="3800" b="1" i="1" dirty="0">
                <a:solidFill>
                  <a:schemeClr val="bg1"/>
                </a:solidFill>
                <a:latin typeface="Arial Rounded MT Bold" panose="020F0704030504030204" pitchFamily="34" charset="0"/>
              </a:rPr>
              <a:t>Matt 1 20-23</a:t>
            </a:r>
            <a:br>
              <a:rPr lang="en-US" sz="3800" b="1" i="1" dirty="0">
                <a:solidFill>
                  <a:schemeClr val="bg1"/>
                </a:solidFill>
                <a:latin typeface="Arial Rounded MT Bold" panose="020F0704030504030204" pitchFamily="34" charset="0"/>
              </a:rPr>
            </a:br>
            <a:br>
              <a:rPr lang="en-US" sz="3800" b="1" dirty="0">
                <a:solidFill>
                  <a:schemeClr val="bg1"/>
                </a:solidFill>
                <a:latin typeface="Arial Rounded MT Bold" panose="020F0704030504030204" pitchFamily="34" charset="0"/>
              </a:rPr>
            </a:br>
            <a:r>
              <a:rPr lang="en-US" sz="3800" b="1" dirty="0">
                <a:solidFill>
                  <a:schemeClr val="bg1"/>
                </a:solidFill>
                <a:latin typeface="Arial Rounded MT Bold" panose="020F0704030504030204" pitchFamily="34" charset="0"/>
              </a:rPr>
              <a:t>“...the angel of the Lord appeared to him in a dream and said, ‘Joseph son of David, do not be afraid to take Mary home as your wife, because she has conceived what is in her by the Holy Spirit. </a:t>
            </a:r>
            <a:endParaRPr lang="en-GB" sz="38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7CBCC481-5777-C657-0B20-7CD220C520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Picture 1" descr="A stained glass window with an angel&#10;&#10;Description automatically generated">
            <a:extLst>
              <a:ext uri="{FF2B5EF4-FFF2-40B4-BE49-F238E27FC236}">
                <a16:creationId xmlns:a16="http://schemas.microsoft.com/office/drawing/2014/main" id="{EB1F6FB2-BDB6-E3B6-50C9-740986E5D28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45432" y="1219200"/>
            <a:ext cx="4844715" cy="434741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58653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D12F1-58D2-666E-B2AF-4327DB46C2B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EEE0798C-A9C1-628F-D6DE-7F376F1B0C83}"/>
              </a:ext>
            </a:extLst>
          </p:cNvPr>
          <p:cNvSpPr>
            <a:spLocks noGrp="1"/>
          </p:cNvSpPr>
          <p:nvPr>
            <p:ph type="title"/>
          </p:nvPr>
        </p:nvSpPr>
        <p:spPr>
          <a:xfrm>
            <a:off x="6801856" y="381000"/>
            <a:ext cx="5511014" cy="6096000"/>
          </a:xfrm>
        </p:spPr>
        <p:txBody>
          <a:bodyPr>
            <a:noAutofit/>
          </a:bodyPr>
          <a:lstStyle/>
          <a:p>
            <a:pPr algn="ctr"/>
            <a:r>
              <a:rPr lang="en-US" sz="3700" b="1" dirty="0">
                <a:solidFill>
                  <a:srgbClr val="FFC000"/>
                </a:solidFill>
                <a:latin typeface="Arial Rounded MT Bold" panose="020F0704030504030204" pitchFamily="34" charset="0"/>
              </a:rPr>
              <a:t>Meditation:</a:t>
            </a:r>
            <a:r>
              <a:rPr lang="en-US" sz="3700" b="1" dirty="0">
                <a:solidFill>
                  <a:schemeClr val="bg1"/>
                </a:solidFill>
                <a:latin typeface="Arial Rounded MT Bold" panose="020F0704030504030204" pitchFamily="34" charset="0"/>
              </a:rPr>
              <a:t> </a:t>
            </a:r>
            <a:br>
              <a:rPr lang="en-US" sz="3700" b="1" dirty="0">
                <a:solidFill>
                  <a:schemeClr val="bg1"/>
                </a:solidFill>
                <a:latin typeface="Arial Rounded MT Bold" panose="020F0704030504030204" pitchFamily="34" charset="0"/>
              </a:rPr>
            </a:br>
            <a:r>
              <a:rPr lang="en-US" sz="3700" b="1" i="1" dirty="0">
                <a:solidFill>
                  <a:schemeClr val="bg1"/>
                </a:solidFill>
                <a:latin typeface="Arial Rounded MT Bold" panose="020F0704030504030204" pitchFamily="34" charset="0"/>
              </a:rPr>
              <a:t>Matt 1 20-23</a:t>
            </a:r>
            <a:br>
              <a:rPr lang="en-US" sz="3700" b="1" i="1" dirty="0">
                <a:solidFill>
                  <a:schemeClr val="bg1"/>
                </a:solidFill>
                <a:latin typeface="Arial Rounded MT Bold" panose="020F0704030504030204" pitchFamily="34" charset="0"/>
              </a:rPr>
            </a:br>
            <a:br>
              <a:rPr lang="en-US" sz="3700" b="1" dirty="0">
                <a:solidFill>
                  <a:schemeClr val="bg1"/>
                </a:solidFill>
                <a:latin typeface="Arial Rounded MT Bold" panose="020F0704030504030204" pitchFamily="34" charset="0"/>
              </a:rPr>
            </a:br>
            <a:r>
              <a:rPr lang="en-US" sz="3700" b="1" dirty="0">
                <a:solidFill>
                  <a:schemeClr val="bg1"/>
                </a:solidFill>
                <a:latin typeface="Arial Rounded MT Bold" panose="020F0704030504030204" pitchFamily="34" charset="0"/>
              </a:rPr>
              <a:t>She will give birth to a son and you must name him Jesus, because he is the one who is to save his people from their sins. ‘Now all this took place to fulfil the words spoken by the Lord through the prophet:</a:t>
            </a:r>
            <a:endParaRPr lang="en-GB" sz="37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E2DFCC2D-2BF3-401F-10E9-C2DD97E6DD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Picture 1" descr="A stained glass window with an angel&#10;&#10;Description automatically generated">
            <a:extLst>
              <a:ext uri="{FF2B5EF4-FFF2-40B4-BE49-F238E27FC236}">
                <a16:creationId xmlns:a16="http://schemas.microsoft.com/office/drawing/2014/main" id="{99A3A1E0-633D-0449-E2F5-7B2B8B29F15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45432" y="1219200"/>
            <a:ext cx="4844715" cy="434741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82773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068E2-CBB6-1345-ACDF-239B3A5AE30F}"/>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2F919478-E615-BA51-2FBF-1D3A58158D85}"/>
              </a:ext>
            </a:extLst>
          </p:cNvPr>
          <p:cNvSpPr>
            <a:spLocks noGrp="1"/>
          </p:cNvSpPr>
          <p:nvPr>
            <p:ph type="title"/>
          </p:nvPr>
        </p:nvSpPr>
        <p:spPr>
          <a:xfrm>
            <a:off x="6675731" y="381000"/>
            <a:ext cx="5637138" cy="6096000"/>
          </a:xfrm>
        </p:spPr>
        <p:txBody>
          <a:bodyPr>
            <a:noAutofit/>
          </a:bodyPr>
          <a:lstStyle/>
          <a:p>
            <a:pPr algn="ctr"/>
            <a:r>
              <a:rPr lang="en-US" sz="3700" b="1" dirty="0">
                <a:solidFill>
                  <a:srgbClr val="FFC000"/>
                </a:solidFill>
                <a:latin typeface="Arial Rounded MT Bold" panose="020F0704030504030204" pitchFamily="34" charset="0"/>
              </a:rPr>
              <a:t>Meditation:</a:t>
            </a:r>
            <a:r>
              <a:rPr lang="en-US" sz="3700" b="1" dirty="0">
                <a:solidFill>
                  <a:schemeClr val="bg1"/>
                </a:solidFill>
                <a:latin typeface="Arial Rounded MT Bold" panose="020F0704030504030204" pitchFamily="34" charset="0"/>
              </a:rPr>
              <a:t> </a:t>
            </a:r>
            <a:br>
              <a:rPr lang="en-US" sz="3700" b="1" dirty="0">
                <a:solidFill>
                  <a:schemeClr val="bg1"/>
                </a:solidFill>
                <a:latin typeface="Arial Rounded MT Bold" panose="020F0704030504030204" pitchFamily="34" charset="0"/>
              </a:rPr>
            </a:br>
            <a:r>
              <a:rPr lang="en-US" sz="3700" b="1" i="1" dirty="0">
                <a:solidFill>
                  <a:schemeClr val="bg1"/>
                </a:solidFill>
                <a:latin typeface="Arial Rounded MT Bold" panose="020F0704030504030204" pitchFamily="34" charset="0"/>
              </a:rPr>
              <a:t>Matt 1 20-23</a:t>
            </a:r>
            <a:br>
              <a:rPr lang="en-US" sz="3700" b="1" i="1" dirty="0">
                <a:solidFill>
                  <a:schemeClr val="bg1"/>
                </a:solidFill>
                <a:latin typeface="Arial Rounded MT Bold" panose="020F0704030504030204" pitchFamily="34" charset="0"/>
              </a:rPr>
            </a:br>
            <a:br>
              <a:rPr lang="en-US" sz="2000" b="1" dirty="0">
                <a:solidFill>
                  <a:schemeClr val="bg1"/>
                </a:solidFill>
                <a:latin typeface="Arial Rounded MT Bold" panose="020F0704030504030204" pitchFamily="34" charset="0"/>
              </a:rPr>
            </a:br>
            <a:r>
              <a:rPr lang="en-US" sz="3700" b="1" dirty="0">
                <a:solidFill>
                  <a:schemeClr val="bg1"/>
                </a:solidFill>
                <a:latin typeface="Arial Rounded MT Bold" panose="020F0704030504030204" pitchFamily="34" charset="0"/>
              </a:rPr>
              <a:t>‘The virgin will conceive and give birth to a son and they will call him Emmanuel, a name which means ‘God-is-with-us’. When Joseph woke up he did what the angel of the Lord had told him to do: he took his wife to his home.</a:t>
            </a:r>
            <a:endParaRPr lang="en-GB" sz="37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7A6FD507-457D-5CC1-8D6A-9CFBBBA668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Picture 1" descr="A stained glass window with an angel&#10;&#10;Description automatically generated">
            <a:extLst>
              <a:ext uri="{FF2B5EF4-FFF2-40B4-BE49-F238E27FC236}">
                <a16:creationId xmlns:a16="http://schemas.microsoft.com/office/drawing/2014/main" id="{5CA71389-1842-4DFC-DBAB-9AB7C27116F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45432" y="1219200"/>
            <a:ext cx="4844715" cy="434741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98481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A9174-3C5B-DF79-245E-2D38AE25F42E}"/>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7B3882DC-E995-E423-66FE-5419501B5A4A}"/>
              </a:ext>
            </a:extLst>
          </p:cNvPr>
          <p:cNvSpPr>
            <a:spLocks noGrp="1"/>
          </p:cNvSpPr>
          <p:nvPr>
            <p:ph type="title"/>
          </p:nvPr>
        </p:nvSpPr>
        <p:spPr>
          <a:xfrm>
            <a:off x="6968358" y="381000"/>
            <a:ext cx="5223641" cy="6096000"/>
          </a:xfrm>
        </p:spPr>
        <p:txBody>
          <a:bodyPr>
            <a:noAutofit/>
          </a:bodyPr>
          <a:lstStyle/>
          <a:p>
            <a:pPr algn="ctr"/>
            <a:r>
              <a:rPr lang="en-US" sz="4000" b="1" dirty="0">
                <a:solidFill>
                  <a:srgbClr val="FFC000"/>
                </a:solidFill>
                <a:latin typeface="Arial Rounded MT Bold" panose="020F0704030504030204" pitchFamily="34" charset="0"/>
              </a:rPr>
              <a:t>Reflection:</a:t>
            </a:r>
            <a:r>
              <a:rPr lang="en-US" sz="4000" b="1" dirty="0">
                <a:solidFill>
                  <a:schemeClr val="bg1"/>
                </a:solidFill>
                <a:latin typeface="Arial Rounded MT Bold" panose="020F0704030504030204" pitchFamily="34" charset="0"/>
              </a:rPr>
              <a:t> </a:t>
            </a:r>
            <a:br>
              <a:rPr lang="en-US" sz="4000" b="1" dirty="0">
                <a:solidFill>
                  <a:schemeClr val="bg1"/>
                </a:solidFill>
                <a:latin typeface="Arial Rounded MT Bold" panose="020F0704030504030204" pitchFamily="34" charset="0"/>
              </a:rPr>
            </a:br>
            <a:br>
              <a:rPr lang="en-US" sz="4000" b="1" dirty="0">
                <a:solidFill>
                  <a:schemeClr val="bg1"/>
                </a:solidFill>
                <a:latin typeface="Arial Rounded MT Bold" panose="020F0704030504030204" pitchFamily="34" charset="0"/>
              </a:rPr>
            </a:br>
            <a:r>
              <a:rPr lang="en-US" sz="4000" b="1" dirty="0">
                <a:solidFill>
                  <a:schemeClr val="bg1"/>
                </a:solidFill>
                <a:latin typeface="Arial Rounded MT Bold" panose="020F0704030504030204" pitchFamily="34" charset="0"/>
              </a:rPr>
              <a:t>We marvel at Joseph’s obedience and faith, deep trust of Providence as he received the angel’s message. </a:t>
            </a:r>
            <a:br>
              <a:rPr lang="en-US" sz="3200" b="1" dirty="0">
                <a:solidFill>
                  <a:schemeClr val="bg1"/>
                </a:solidFill>
                <a:latin typeface="Arial Rounded MT Bold" panose="020F0704030504030204" pitchFamily="34" charset="0"/>
              </a:rPr>
            </a:br>
            <a:br>
              <a:rPr lang="en-US" sz="3200" b="1" dirty="0">
                <a:solidFill>
                  <a:schemeClr val="bg1"/>
                </a:solidFill>
                <a:latin typeface="Arial Rounded MT Bold" panose="020F0704030504030204" pitchFamily="34" charset="0"/>
              </a:rPr>
            </a:br>
            <a:br>
              <a:rPr lang="en-US" sz="3200" b="1" dirty="0">
                <a:solidFill>
                  <a:schemeClr val="bg1"/>
                </a:solidFill>
                <a:latin typeface="Arial Rounded MT Bold" panose="020F0704030504030204" pitchFamily="34" charset="0"/>
              </a:rPr>
            </a:br>
            <a:endParaRPr lang="en-GB" sz="32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5B5BE153-D0F1-ECE3-9E5E-2FDBE6D643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Picture 1" descr="A stained glass window with an angel&#10;&#10;Description automatically generated">
            <a:extLst>
              <a:ext uri="{FF2B5EF4-FFF2-40B4-BE49-F238E27FC236}">
                <a16:creationId xmlns:a16="http://schemas.microsoft.com/office/drawing/2014/main" id="{E7E55556-1D98-5A63-24C9-C9EE6F82EB3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45432" y="1219200"/>
            <a:ext cx="4844715" cy="434741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87701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6A082-6A44-3E2A-E9D3-CF4AC874D4EE}"/>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E4EEECF9-1F14-7F4C-B312-0C50299B8150}"/>
              </a:ext>
            </a:extLst>
          </p:cNvPr>
          <p:cNvSpPr>
            <a:spLocks noGrp="1"/>
          </p:cNvSpPr>
          <p:nvPr>
            <p:ph type="title"/>
          </p:nvPr>
        </p:nvSpPr>
        <p:spPr>
          <a:xfrm>
            <a:off x="6789336" y="381000"/>
            <a:ext cx="5402664" cy="6096000"/>
          </a:xfrm>
        </p:spPr>
        <p:txBody>
          <a:bodyPr>
            <a:noAutofit/>
          </a:bodyPr>
          <a:lstStyle/>
          <a:p>
            <a:pPr algn="ctr"/>
            <a:r>
              <a:rPr lang="en-US" sz="4000" b="1" dirty="0">
                <a:solidFill>
                  <a:srgbClr val="FFC000"/>
                </a:solidFill>
                <a:latin typeface="Arial Rounded MT Bold" panose="020F0704030504030204" pitchFamily="34" charset="0"/>
              </a:rPr>
              <a:t>Reflection:</a:t>
            </a:r>
            <a:r>
              <a:rPr lang="en-US" sz="4000" b="1" dirty="0">
                <a:solidFill>
                  <a:schemeClr val="bg1"/>
                </a:solidFill>
                <a:latin typeface="Arial Rounded MT Bold" panose="020F0704030504030204" pitchFamily="34" charset="0"/>
              </a:rPr>
              <a:t> </a:t>
            </a:r>
            <a:br>
              <a:rPr lang="en-US" sz="4000" b="1" dirty="0">
                <a:solidFill>
                  <a:schemeClr val="bg1"/>
                </a:solidFill>
                <a:latin typeface="Arial Rounded MT Bold" panose="020F0704030504030204" pitchFamily="34" charset="0"/>
              </a:rPr>
            </a:br>
            <a:br>
              <a:rPr lang="en-US" sz="2000" b="1" dirty="0">
                <a:solidFill>
                  <a:schemeClr val="bg1"/>
                </a:solidFill>
                <a:latin typeface="Arial Rounded MT Bold" panose="020F0704030504030204" pitchFamily="34" charset="0"/>
              </a:rPr>
            </a:br>
            <a:r>
              <a:rPr lang="en-US" sz="4000" b="1" dirty="0">
                <a:solidFill>
                  <a:schemeClr val="bg1"/>
                </a:solidFill>
                <a:latin typeface="Arial Rounded MT Bold" panose="020F0704030504030204" pitchFamily="34" charset="0"/>
              </a:rPr>
              <a:t>In the face of confusion and uncertainty, Joseph trusted God’s guidance and willingly accepted the extraordinary task of becoming the earthly father of His beloved Son. </a:t>
            </a:r>
            <a:br>
              <a:rPr lang="en-US" sz="3200" b="1" dirty="0">
                <a:solidFill>
                  <a:schemeClr val="bg1"/>
                </a:solidFill>
                <a:latin typeface="Arial Rounded MT Bold" panose="020F0704030504030204" pitchFamily="34" charset="0"/>
              </a:rPr>
            </a:br>
            <a:endParaRPr lang="en-GB" sz="32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4726AD0D-E60F-969A-8D5F-363A44D9E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Picture 1" descr="A stained glass window with an angel&#10;&#10;Description automatically generated">
            <a:extLst>
              <a:ext uri="{FF2B5EF4-FFF2-40B4-BE49-F238E27FC236}">
                <a16:creationId xmlns:a16="http://schemas.microsoft.com/office/drawing/2014/main" id="{91DF8677-6987-3A60-68A1-0CCED476680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45432" y="1219200"/>
            <a:ext cx="4844715" cy="434741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5930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EAFF8-BF76-456C-22A6-9BCF8495E437}"/>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8A29C993-A7DB-3371-58FA-EC6301D721E4}"/>
              </a:ext>
            </a:extLst>
          </p:cNvPr>
          <p:cNvSpPr>
            <a:spLocks noGrp="1"/>
          </p:cNvSpPr>
          <p:nvPr>
            <p:ph type="title"/>
          </p:nvPr>
        </p:nvSpPr>
        <p:spPr>
          <a:xfrm>
            <a:off x="6801855" y="762000"/>
            <a:ext cx="5402664" cy="6096000"/>
          </a:xfrm>
        </p:spPr>
        <p:txBody>
          <a:bodyPr>
            <a:noAutofit/>
          </a:bodyPr>
          <a:lstStyle/>
          <a:p>
            <a:pPr algn="ctr"/>
            <a:r>
              <a:rPr lang="en-US" sz="3600" b="1" dirty="0">
                <a:solidFill>
                  <a:srgbClr val="FFC000"/>
                </a:solidFill>
                <a:latin typeface="Arial Rounded MT Bold" panose="020F0704030504030204" pitchFamily="34" charset="0"/>
              </a:rPr>
              <a:t>Prayer: All</a:t>
            </a:r>
            <a:br>
              <a:rPr lang="en-US" sz="3600" b="1" dirty="0">
                <a:solidFill>
                  <a:srgbClr val="FFC000"/>
                </a:solidFill>
                <a:latin typeface="Arial Rounded MT Bold" panose="020F0704030504030204" pitchFamily="34" charset="0"/>
              </a:rPr>
            </a:br>
            <a:br>
              <a:rPr lang="en-US" sz="3600" b="1" dirty="0">
                <a:solidFill>
                  <a:schemeClr val="bg1"/>
                </a:solidFill>
                <a:latin typeface="Arial Rounded MT Bold" panose="020F0704030504030204" pitchFamily="34" charset="0"/>
              </a:rPr>
            </a:br>
            <a:r>
              <a:rPr lang="en-US" sz="3700" b="1" dirty="0">
                <a:solidFill>
                  <a:schemeClr val="bg1"/>
                </a:solidFill>
                <a:latin typeface="Arial Rounded MT Bold" panose="020F0704030504030204" pitchFamily="34" charset="0"/>
              </a:rPr>
              <a:t>In our own families, dear Joseph, we ask for your intercession. Protect and strengthen our relationships, deepen our love for one another, and grant us the grace to imitate the Holy Family’s virtues.</a:t>
            </a:r>
            <a:br>
              <a:rPr lang="en-US" sz="3600" b="1" dirty="0">
                <a:solidFill>
                  <a:schemeClr val="bg1"/>
                </a:solidFill>
                <a:latin typeface="Arial Rounded MT Bold" panose="020F0704030504030204" pitchFamily="34" charset="0"/>
              </a:rPr>
            </a:br>
            <a:br>
              <a:rPr lang="en-US" sz="2800" b="1" dirty="0">
                <a:solidFill>
                  <a:schemeClr val="bg1"/>
                </a:solidFill>
                <a:latin typeface="Arial Rounded MT Bold" panose="020F0704030504030204" pitchFamily="34" charset="0"/>
              </a:rPr>
            </a:br>
            <a:endParaRPr lang="en-GB" sz="28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D6CAC1DA-A2F2-F169-0D78-96F578C3F3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Picture 1" descr="A stained glass window with an angel&#10;&#10;Description automatically generated">
            <a:extLst>
              <a:ext uri="{FF2B5EF4-FFF2-40B4-BE49-F238E27FC236}">
                <a16:creationId xmlns:a16="http://schemas.microsoft.com/office/drawing/2014/main" id="{6F3ACA29-3BC1-06C1-671A-EE55AEEF3B7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45432" y="1219200"/>
            <a:ext cx="4844715" cy="434741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97113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F4641-7AC6-6032-7144-0933645BEB9C}"/>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8AF1FF04-AC5F-4757-B467-0A217F4D9ADD}"/>
              </a:ext>
            </a:extLst>
          </p:cNvPr>
          <p:cNvSpPr>
            <a:spLocks noGrp="1"/>
          </p:cNvSpPr>
          <p:nvPr>
            <p:ph type="title"/>
          </p:nvPr>
        </p:nvSpPr>
        <p:spPr>
          <a:xfrm>
            <a:off x="6789336" y="381000"/>
            <a:ext cx="5402664" cy="6096000"/>
          </a:xfrm>
        </p:spPr>
        <p:txBody>
          <a:bodyPr>
            <a:noAutofit/>
          </a:bodyPr>
          <a:lstStyle/>
          <a:p>
            <a:pPr algn="ctr"/>
            <a:r>
              <a:rPr lang="en-US" sz="4000" b="1" dirty="0">
                <a:solidFill>
                  <a:srgbClr val="FFC000"/>
                </a:solidFill>
                <a:latin typeface="Arial Rounded MT Bold" panose="020F0704030504030204" pitchFamily="34" charset="0"/>
              </a:rPr>
              <a:t>Prayer: All</a:t>
            </a:r>
            <a:br>
              <a:rPr lang="en-US" sz="4000" b="1" dirty="0">
                <a:solidFill>
                  <a:srgbClr val="FFC000"/>
                </a:solidFill>
                <a:latin typeface="Arial Rounded MT Bold" panose="020F0704030504030204" pitchFamily="34" charset="0"/>
              </a:rPr>
            </a:br>
            <a:br>
              <a:rPr lang="en-US" sz="4000" b="1" dirty="0">
                <a:solidFill>
                  <a:schemeClr val="bg1"/>
                </a:solidFill>
                <a:latin typeface="Arial Rounded MT Bold" panose="020F0704030504030204" pitchFamily="34" charset="0"/>
              </a:rPr>
            </a:br>
            <a:r>
              <a:rPr lang="en-US" sz="4000" b="1" dirty="0">
                <a:solidFill>
                  <a:schemeClr val="bg1"/>
                </a:solidFill>
                <a:latin typeface="Arial Rounded MT Bold" panose="020F0704030504030204" pitchFamily="34" charset="0"/>
              </a:rPr>
              <a:t>May we nurture an atmosphere of faith, harmony, and unconditional love, just as you did with Mary and Jesus. </a:t>
            </a:r>
            <a:br>
              <a:rPr lang="en-US" sz="3200" b="1" dirty="0">
                <a:solidFill>
                  <a:schemeClr val="bg1"/>
                </a:solidFill>
                <a:latin typeface="Arial Rounded MT Bold" panose="020F0704030504030204" pitchFamily="34" charset="0"/>
              </a:rPr>
            </a:br>
            <a:endParaRPr lang="en-GB" sz="32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AB31FF7F-0BED-BD09-16B3-A2E22A9B0D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Picture 1" descr="A stained glass window with an angel&#10;&#10;Description automatically generated">
            <a:extLst>
              <a:ext uri="{FF2B5EF4-FFF2-40B4-BE49-F238E27FC236}">
                <a16:creationId xmlns:a16="http://schemas.microsoft.com/office/drawing/2014/main" id="{7F5BD55B-325E-52B3-C78B-810099E76A1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45432" y="1219200"/>
            <a:ext cx="4844715" cy="434741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90018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7A3B1-D90D-687D-82B1-050675436CD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9DE7715-F568-E358-34C5-0E78B6D83FC3}"/>
              </a:ext>
            </a:extLst>
          </p:cNvPr>
          <p:cNvSpPr>
            <a:spLocks noGrp="1"/>
          </p:cNvSpPr>
          <p:nvPr>
            <p:ph type="title"/>
          </p:nvPr>
        </p:nvSpPr>
        <p:spPr>
          <a:xfrm>
            <a:off x="6789336" y="650567"/>
            <a:ext cx="5402664" cy="6096000"/>
          </a:xfrm>
        </p:spPr>
        <p:txBody>
          <a:bodyPr>
            <a:noAutofit/>
          </a:bodyPr>
          <a:lstStyle/>
          <a:p>
            <a:pPr algn="ctr"/>
            <a:r>
              <a:rPr lang="en-US" sz="4000" b="1" dirty="0">
                <a:solidFill>
                  <a:srgbClr val="FFC000"/>
                </a:solidFill>
                <a:latin typeface="Arial Rounded MT Bold" panose="020F0704030504030204" pitchFamily="34" charset="0"/>
              </a:rPr>
              <a:t>Prayer: All</a:t>
            </a:r>
            <a:br>
              <a:rPr lang="en-US" sz="4000" b="1" dirty="0">
                <a:solidFill>
                  <a:srgbClr val="FFC000"/>
                </a:solidFill>
                <a:latin typeface="Arial Rounded MT Bold" panose="020F0704030504030204" pitchFamily="34" charset="0"/>
              </a:rPr>
            </a:br>
            <a:br>
              <a:rPr lang="en-US" sz="4000" b="1" dirty="0">
                <a:solidFill>
                  <a:srgbClr val="FFC000"/>
                </a:solidFill>
                <a:latin typeface="Arial Rounded MT Bold" panose="020F0704030504030204" pitchFamily="34" charset="0"/>
              </a:rPr>
            </a:br>
            <a:br>
              <a:rPr lang="en-US" sz="4000" b="1" dirty="0">
                <a:solidFill>
                  <a:schemeClr val="bg1"/>
                </a:solidFill>
                <a:latin typeface="Arial Rounded MT Bold" panose="020F0704030504030204" pitchFamily="34" charset="0"/>
              </a:rPr>
            </a:br>
            <a:r>
              <a:rPr lang="en-US" sz="4000" b="1" dirty="0">
                <a:solidFill>
                  <a:schemeClr val="bg1"/>
                </a:solidFill>
                <a:latin typeface="Arial Rounded MT Bold" panose="020F0704030504030204" pitchFamily="34" charset="0"/>
              </a:rPr>
              <a:t>Glory Be to the Father...</a:t>
            </a:r>
            <a:br>
              <a:rPr lang="en-US" sz="4000" b="1" dirty="0">
                <a:solidFill>
                  <a:schemeClr val="bg1"/>
                </a:solidFill>
                <a:latin typeface="Arial Rounded MT Bold" panose="020F0704030504030204" pitchFamily="34" charset="0"/>
              </a:rPr>
            </a:br>
            <a:br>
              <a:rPr lang="en-US" sz="4000" b="1" dirty="0">
                <a:solidFill>
                  <a:schemeClr val="bg1"/>
                </a:solidFill>
                <a:latin typeface="Arial Rounded MT Bold" panose="020F0704030504030204" pitchFamily="34" charset="0"/>
              </a:rPr>
            </a:br>
            <a:endParaRPr lang="en-GB" sz="40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44F2BD41-9FC1-5C76-F244-F99CA0DA2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Picture 1" descr="A stained glass window with an angel&#10;&#10;Description automatically generated">
            <a:extLst>
              <a:ext uri="{FF2B5EF4-FFF2-40B4-BE49-F238E27FC236}">
                <a16:creationId xmlns:a16="http://schemas.microsoft.com/office/drawing/2014/main" id="{4165DE10-6093-B779-C35E-59ED5201539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45432" y="1219200"/>
            <a:ext cx="4844715" cy="434741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8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7" y="1103066"/>
            <a:ext cx="8695944" cy="1325880"/>
          </a:xfrm>
        </p:spPr>
        <p:txBody>
          <a:bodyPr rtlCol="0">
            <a:normAutofit/>
          </a:bodyPr>
          <a:lstStyle>
            <a:defPPr>
              <a:defRPr lang="en-GB"/>
            </a:defPPr>
          </a:lstStyle>
          <a:p>
            <a:pPr rtl="0"/>
            <a:r>
              <a:rPr lang="en-GB" sz="4800" b="1" dirty="0">
                <a:solidFill>
                  <a:schemeClr val="tx1"/>
                </a:solidFill>
                <a:latin typeface="Arial Rounded MT Bold" panose="020F0704030504030204" pitchFamily="34" charset="0"/>
              </a:rPr>
              <a:t>Opening Prayer</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748027" y="2222939"/>
            <a:ext cx="8862164" cy="3061144"/>
          </a:xfrm>
        </p:spPr>
        <p:txBody>
          <a:bodyPr rtlCol="0">
            <a:normAutofit/>
          </a:bodyPr>
          <a:lstStyle>
            <a:defPPr>
              <a:defRPr lang="en-GB"/>
            </a:defPPr>
          </a:lstStyle>
          <a:p>
            <a:pPr algn="just" rtl="0"/>
            <a:r>
              <a:rPr lang="en-US" sz="3000" b="1" dirty="0">
                <a:solidFill>
                  <a:schemeClr val="tx1"/>
                </a:solidFill>
                <a:latin typeface="Arial Rounded MT Bold" panose="020F0704030504030204" pitchFamily="34" charset="0"/>
              </a:rPr>
              <a:t>O God our heavenly Father, with grateful hearts we come before you, the Author of all family life.</a:t>
            </a:r>
          </a:p>
          <a:p>
            <a:pPr algn="just" rtl="0"/>
            <a:r>
              <a:rPr lang="en-US" sz="3000" b="1" dirty="0">
                <a:solidFill>
                  <a:schemeClr val="tx1"/>
                </a:solidFill>
                <a:latin typeface="Arial Rounded MT Bold" panose="020F0704030504030204" pitchFamily="34" charset="0"/>
              </a:rPr>
              <a:t>Through your Son Jesus, you have shared with us your own divine life, so great is your love for all of us.  </a:t>
            </a:r>
            <a:endParaRPr lang="en-GB" sz="3000" b="1"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732999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0AD50-362A-9268-29DC-32A4A9F6AE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2FFCE6-291E-F4DF-EEA0-C9BA9F5DFDE6}"/>
              </a:ext>
            </a:extLst>
          </p:cNvPr>
          <p:cNvSpPr>
            <a:spLocks noGrp="1"/>
          </p:cNvSpPr>
          <p:nvPr>
            <p:ph type="title"/>
          </p:nvPr>
        </p:nvSpPr>
        <p:spPr>
          <a:xfrm>
            <a:off x="248653" y="4042610"/>
            <a:ext cx="11694694" cy="987391"/>
          </a:xfrm>
        </p:spPr>
        <p:txBody>
          <a:bodyPr rtlCol="0">
            <a:noAutofit/>
          </a:bodyPr>
          <a:lstStyle>
            <a:defPPr>
              <a:defRPr lang="en-GB"/>
            </a:defPPr>
          </a:lstStyle>
          <a:p>
            <a:pPr rtl="0"/>
            <a:r>
              <a:rPr lang="en-GB" sz="6600" b="1" dirty="0">
                <a:solidFill>
                  <a:schemeClr val="tx1"/>
                </a:solidFill>
                <a:latin typeface="Arial Rounded MT Bold" panose="020F0704030504030204" pitchFamily="34" charset="0"/>
              </a:rPr>
              <a:t>Holy Family Station 3</a:t>
            </a:r>
          </a:p>
        </p:txBody>
      </p:sp>
    </p:spTree>
    <p:extLst>
      <p:ext uri="{BB962C8B-B14F-4D97-AF65-F5344CB8AC3E}">
        <p14:creationId xmlns:p14="http://schemas.microsoft.com/office/powerpoint/2010/main" val="2447214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D391D-25E7-CD72-ADC9-DA7AD2B9BAD2}"/>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61CBBAF9-BB84-1FC1-21DF-52A8715E84A9}"/>
              </a:ext>
            </a:extLst>
          </p:cNvPr>
          <p:cNvSpPr>
            <a:spLocks noGrp="1"/>
          </p:cNvSpPr>
          <p:nvPr>
            <p:ph type="title"/>
          </p:nvPr>
        </p:nvSpPr>
        <p:spPr>
          <a:xfrm>
            <a:off x="7311603" y="2770008"/>
            <a:ext cx="5213684" cy="1325880"/>
          </a:xfrm>
        </p:spPr>
        <p:txBody>
          <a:bodyPr>
            <a:normAutofit/>
          </a:bodyPr>
          <a:lstStyle/>
          <a:p>
            <a:r>
              <a:rPr lang="en-MY" b="1" dirty="0">
                <a:solidFill>
                  <a:schemeClr val="bg1"/>
                </a:solidFill>
                <a:latin typeface="Arial Rounded MT Bold" panose="020F0704030504030204" pitchFamily="34" charset="0"/>
              </a:rPr>
              <a:t>Mary &amp; Joseph are married</a:t>
            </a:r>
            <a:endParaRPr lang="en-GB"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C99E0F69-4163-1C54-F442-9EE321963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image1.jpg" descr="A stained glass window with a group of people&#10;&#10;Description automatically generated with medium confidence">
            <a:extLst>
              <a:ext uri="{FF2B5EF4-FFF2-40B4-BE49-F238E27FC236}">
                <a16:creationId xmlns:a16="http://schemas.microsoft.com/office/drawing/2014/main" id="{A28565BC-5E8B-5AFE-4283-7FBC9E3449D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7" y="1267326"/>
            <a:ext cx="4828674" cy="433136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71368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7140D-3FB8-AE4B-9F7F-A99734B633B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3B12684-06DD-86C2-BE30-B6029CCC1C60}"/>
              </a:ext>
            </a:extLst>
          </p:cNvPr>
          <p:cNvSpPr>
            <a:spLocks noGrp="1"/>
          </p:cNvSpPr>
          <p:nvPr>
            <p:ph type="title"/>
          </p:nvPr>
        </p:nvSpPr>
        <p:spPr>
          <a:xfrm>
            <a:off x="7122695" y="3301247"/>
            <a:ext cx="5213684" cy="662940"/>
          </a:xfrm>
        </p:spPr>
        <p:txBody>
          <a:bodyPr>
            <a:normAutofit fontScale="90000"/>
          </a:bodyPr>
          <a:lstStyle/>
          <a:p>
            <a:r>
              <a:rPr lang="en-US" b="1" dirty="0">
                <a:solidFill>
                  <a:srgbClr val="FFC000"/>
                </a:solidFill>
                <a:latin typeface="Arial Rounded MT Bold" panose="020F0704030504030204" pitchFamily="34" charset="0"/>
              </a:rPr>
              <a:t>Leader:</a:t>
            </a:r>
            <a:br>
              <a:rPr lang="en-US" b="1" dirty="0">
                <a:solidFill>
                  <a:schemeClr val="bg1"/>
                </a:solidFill>
                <a:latin typeface="Arial Rounded MT Bold" panose="020F0704030504030204" pitchFamily="34" charset="0"/>
              </a:rPr>
            </a:br>
            <a:r>
              <a:rPr lang="en-US" b="1" dirty="0">
                <a:solidFill>
                  <a:schemeClr val="bg1"/>
                </a:solidFill>
                <a:latin typeface="Arial Rounded MT Bold" panose="020F0704030504030204" pitchFamily="34" charset="0"/>
              </a:rPr>
              <a:t>O Most Holy Family, Jesus, Mary, and Joseph;</a:t>
            </a:r>
            <a:br>
              <a:rPr lang="en-US" b="1" dirty="0">
                <a:solidFill>
                  <a:schemeClr val="bg1"/>
                </a:solidFill>
                <a:latin typeface="Arial Rounded MT Bold" panose="020F0704030504030204" pitchFamily="34" charset="0"/>
              </a:rPr>
            </a:br>
            <a:r>
              <a:rPr lang="en-US" b="1" dirty="0">
                <a:solidFill>
                  <a:schemeClr val="bg1"/>
                </a:solidFill>
                <a:latin typeface="Arial Rounded MT Bold" panose="020F0704030504030204" pitchFamily="34" charset="0"/>
              </a:rPr>
              <a:t>intercede for us who seek your help.</a:t>
            </a:r>
            <a:br>
              <a:rPr lang="en-US" b="1" dirty="0">
                <a:solidFill>
                  <a:schemeClr val="bg1"/>
                </a:solidFill>
                <a:latin typeface="Arial Rounded MT Bold" panose="020F0704030504030204" pitchFamily="34" charset="0"/>
              </a:rPr>
            </a:br>
            <a:br>
              <a:rPr lang="en-US" b="1" dirty="0">
                <a:solidFill>
                  <a:schemeClr val="bg1"/>
                </a:solidFill>
                <a:latin typeface="Arial Rounded MT Bold" panose="020F0704030504030204" pitchFamily="34" charset="0"/>
              </a:rPr>
            </a:br>
            <a:r>
              <a:rPr lang="en-US" b="1" dirty="0">
                <a:solidFill>
                  <a:srgbClr val="FFC000"/>
                </a:solidFill>
                <a:latin typeface="Arial Rounded MT Bold" panose="020F0704030504030204" pitchFamily="34" charset="0"/>
              </a:rPr>
              <a:t>All:</a:t>
            </a:r>
            <a:r>
              <a:rPr lang="en-US" b="1" dirty="0">
                <a:solidFill>
                  <a:schemeClr val="bg1"/>
                </a:solidFill>
                <a:latin typeface="Arial Rounded MT Bold" panose="020F0704030504030204" pitchFamily="34" charset="0"/>
              </a:rPr>
              <a:t> </a:t>
            </a:r>
            <a:br>
              <a:rPr lang="en-US" b="1" dirty="0">
                <a:solidFill>
                  <a:schemeClr val="bg1"/>
                </a:solidFill>
                <a:latin typeface="Arial Rounded MT Bold" panose="020F0704030504030204" pitchFamily="34" charset="0"/>
              </a:rPr>
            </a:br>
            <a:r>
              <a:rPr lang="en-US" b="1" dirty="0">
                <a:solidFill>
                  <a:schemeClr val="bg1"/>
                </a:solidFill>
                <a:latin typeface="Arial Rounded MT Bold" panose="020F0704030504030204" pitchFamily="34" charset="0"/>
              </a:rPr>
              <a:t>For in you, we place all our faith and all our trust.</a:t>
            </a:r>
            <a:br>
              <a:rPr lang="en-US" b="1" dirty="0">
                <a:solidFill>
                  <a:schemeClr val="bg1"/>
                </a:solidFill>
                <a:latin typeface="Arial Rounded MT Bold" panose="020F0704030504030204" pitchFamily="34" charset="0"/>
              </a:rPr>
            </a:br>
            <a:endParaRPr lang="en-GB"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2D3975F4-AEDB-FCF2-1F37-58F6947AA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3" name="image1.jpg" descr="A stained glass window with a group of people&#10;&#10;Description automatically generated with medium confidence">
            <a:extLst>
              <a:ext uri="{FF2B5EF4-FFF2-40B4-BE49-F238E27FC236}">
                <a16:creationId xmlns:a16="http://schemas.microsoft.com/office/drawing/2014/main" id="{67180D02-E24D-D2FB-9792-09DB36803E1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7" y="1267326"/>
            <a:ext cx="4828674" cy="433136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84720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9A0E7-85AE-7A08-DADB-D5551BBB868D}"/>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AD1AE33-6C85-62D5-D33A-5D9958D65878}"/>
              </a:ext>
            </a:extLst>
          </p:cNvPr>
          <p:cNvSpPr>
            <a:spLocks noGrp="1"/>
          </p:cNvSpPr>
          <p:nvPr>
            <p:ph type="title"/>
          </p:nvPr>
        </p:nvSpPr>
        <p:spPr>
          <a:xfrm>
            <a:off x="6789336" y="381000"/>
            <a:ext cx="5402664" cy="6096000"/>
          </a:xfrm>
        </p:spPr>
        <p:txBody>
          <a:bodyPr>
            <a:noAutofit/>
          </a:bodyPr>
          <a:lstStyle/>
          <a:p>
            <a:pPr algn="ctr"/>
            <a:r>
              <a:rPr lang="en-US" sz="3600" b="1" dirty="0">
                <a:solidFill>
                  <a:srgbClr val="FFC000"/>
                </a:solidFill>
                <a:latin typeface="Arial Rounded MT Bold" panose="020F0704030504030204" pitchFamily="34" charset="0"/>
              </a:rPr>
              <a:t>Meditation:</a:t>
            </a:r>
            <a:r>
              <a:rPr lang="en-US" sz="3600" b="1" dirty="0">
                <a:solidFill>
                  <a:schemeClr val="bg1"/>
                </a:solidFill>
                <a:latin typeface="Arial Rounded MT Bold" panose="020F0704030504030204" pitchFamily="34" charset="0"/>
              </a:rPr>
              <a:t> </a:t>
            </a:r>
            <a:br>
              <a:rPr lang="en-US" sz="3600" b="1" dirty="0">
                <a:solidFill>
                  <a:schemeClr val="bg1"/>
                </a:solidFill>
                <a:latin typeface="Arial Rounded MT Bold" panose="020F0704030504030204" pitchFamily="34" charset="0"/>
              </a:rPr>
            </a:br>
            <a:r>
              <a:rPr lang="en-US" sz="3600" b="1" i="1" dirty="0">
                <a:solidFill>
                  <a:schemeClr val="bg1"/>
                </a:solidFill>
                <a:latin typeface="Arial Rounded MT Bold" panose="020F0704030504030204" pitchFamily="34" charset="0"/>
              </a:rPr>
              <a:t>Matthew 1:18-21</a:t>
            </a:r>
            <a:br>
              <a:rPr lang="en-US" sz="3600" b="1" i="1" dirty="0">
                <a:solidFill>
                  <a:schemeClr val="bg1"/>
                </a:solidFill>
                <a:latin typeface="Arial Rounded MT Bold" panose="020F0704030504030204" pitchFamily="34" charset="0"/>
              </a:rPr>
            </a:br>
            <a:br>
              <a:rPr lang="en-US" sz="3600" b="1" dirty="0">
                <a:solidFill>
                  <a:schemeClr val="bg1"/>
                </a:solidFill>
                <a:latin typeface="Arial Rounded MT Bold" panose="020F0704030504030204" pitchFamily="34" charset="0"/>
              </a:rPr>
            </a:br>
            <a:r>
              <a:rPr lang="en-US" sz="3600" b="1" dirty="0">
                <a:solidFill>
                  <a:schemeClr val="bg1"/>
                </a:solidFill>
                <a:latin typeface="Arial Rounded MT Bold" panose="020F0704030504030204" pitchFamily="34" charset="0"/>
              </a:rPr>
              <a:t>When His mother Mary was betrothed to Joseph, but before they lived together, she was found with Child through the Holy Spirit. </a:t>
            </a:r>
            <a:endParaRPr lang="en-GB" sz="36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A05FDE4E-713A-E33E-CB60-9BC843379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3" name="image1.jpg" descr="A stained glass window with a group of people&#10;&#10;Description automatically generated with medium confidence">
            <a:extLst>
              <a:ext uri="{FF2B5EF4-FFF2-40B4-BE49-F238E27FC236}">
                <a16:creationId xmlns:a16="http://schemas.microsoft.com/office/drawing/2014/main" id="{B9AE2E3B-CA42-5990-B816-BE0BD7C1077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7" y="1267326"/>
            <a:ext cx="4828674" cy="433136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26216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9B72B-05A4-7488-AB2E-BF1D5CB64ED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9CF07F9-0175-50C7-AC81-D633A8EBAF34}"/>
              </a:ext>
            </a:extLst>
          </p:cNvPr>
          <p:cNvSpPr>
            <a:spLocks noGrp="1"/>
          </p:cNvSpPr>
          <p:nvPr>
            <p:ph type="title"/>
          </p:nvPr>
        </p:nvSpPr>
        <p:spPr>
          <a:xfrm>
            <a:off x="6768315" y="12619"/>
            <a:ext cx="5423685" cy="6858000"/>
          </a:xfrm>
        </p:spPr>
        <p:txBody>
          <a:bodyPr>
            <a:noAutofit/>
          </a:bodyPr>
          <a:lstStyle/>
          <a:p>
            <a:pPr algn="ctr"/>
            <a:r>
              <a:rPr lang="en-US" sz="3200" b="1" dirty="0">
                <a:solidFill>
                  <a:srgbClr val="FFC000"/>
                </a:solidFill>
                <a:latin typeface="Arial Rounded MT Bold" panose="020F0704030504030204" pitchFamily="34" charset="0"/>
              </a:rPr>
              <a:t>Meditation:</a:t>
            </a:r>
            <a:r>
              <a:rPr lang="en-US" sz="3200" b="1" dirty="0">
                <a:solidFill>
                  <a:schemeClr val="bg1"/>
                </a:solidFill>
                <a:latin typeface="Arial Rounded MT Bold" panose="020F0704030504030204" pitchFamily="34" charset="0"/>
              </a:rPr>
              <a:t> </a:t>
            </a:r>
            <a:br>
              <a:rPr lang="en-US" sz="3200" b="1" dirty="0">
                <a:solidFill>
                  <a:schemeClr val="bg1"/>
                </a:solidFill>
                <a:latin typeface="Arial Rounded MT Bold" panose="020F0704030504030204" pitchFamily="34" charset="0"/>
              </a:rPr>
            </a:br>
            <a:r>
              <a:rPr lang="en-US" sz="3200" b="1" i="1" dirty="0">
                <a:solidFill>
                  <a:schemeClr val="bg1"/>
                </a:solidFill>
                <a:latin typeface="Arial Rounded MT Bold" panose="020F0704030504030204" pitchFamily="34" charset="0"/>
              </a:rPr>
              <a:t>Matthew 1:18-21</a:t>
            </a:r>
            <a:br>
              <a:rPr lang="en-US" sz="3200" b="1" i="1" dirty="0">
                <a:solidFill>
                  <a:schemeClr val="bg1"/>
                </a:solidFill>
                <a:latin typeface="Arial Rounded MT Bold" panose="020F0704030504030204" pitchFamily="34" charset="0"/>
              </a:rPr>
            </a:br>
            <a:br>
              <a:rPr lang="en-US" sz="1600" b="1" dirty="0">
                <a:solidFill>
                  <a:schemeClr val="bg1"/>
                </a:solidFill>
                <a:latin typeface="Arial Rounded MT Bold" panose="020F0704030504030204" pitchFamily="34" charset="0"/>
              </a:rPr>
            </a:br>
            <a:r>
              <a:rPr lang="en-US" sz="3200" b="1" dirty="0">
                <a:solidFill>
                  <a:schemeClr val="bg1"/>
                </a:solidFill>
                <a:latin typeface="Arial Rounded MT Bold" panose="020F0704030504030204" pitchFamily="34" charset="0"/>
              </a:rPr>
              <a:t>Joseph her husband, since he was a righteous man, yet unwilling to expose her to shame, decided to divorce her quietly. Such was his intention when, behold, the angel of the Lord appeared to him in a dream and said, "Joseph, son of David, do not be afraid to take Mary your wife into your home. </a:t>
            </a:r>
            <a:endParaRPr lang="en-GB" sz="32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D5EE4875-A039-0593-85E4-9A0F665D7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3" name="image1.jpg" descr="A stained glass window with a group of people&#10;&#10;Description automatically generated with medium confidence">
            <a:extLst>
              <a:ext uri="{FF2B5EF4-FFF2-40B4-BE49-F238E27FC236}">
                <a16:creationId xmlns:a16="http://schemas.microsoft.com/office/drawing/2014/main" id="{7C53553E-AC2A-93F1-E6F2-1185953DF80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7" y="1267326"/>
            <a:ext cx="4828674" cy="433136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72662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7FD98-135B-EA89-5A80-CE6ACF157421}"/>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D3BBB52C-2EB9-8AED-5D2F-884101E15B4D}"/>
              </a:ext>
            </a:extLst>
          </p:cNvPr>
          <p:cNvSpPr>
            <a:spLocks noGrp="1"/>
          </p:cNvSpPr>
          <p:nvPr>
            <p:ph type="title"/>
          </p:nvPr>
        </p:nvSpPr>
        <p:spPr>
          <a:xfrm>
            <a:off x="6789336" y="381000"/>
            <a:ext cx="5402664" cy="6096000"/>
          </a:xfrm>
        </p:spPr>
        <p:txBody>
          <a:bodyPr>
            <a:noAutofit/>
          </a:bodyPr>
          <a:lstStyle/>
          <a:p>
            <a:pPr algn="ctr"/>
            <a:r>
              <a:rPr lang="en-US" sz="3600" b="1" dirty="0">
                <a:solidFill>
                  <a:srgbClr val="FFC000"/>
                </a:solidFill>
                <a:latin typeface="Arial Rounded MT Bold" panose="020F0704030504030204" pitchFamily="34" charset="0"/>
              </a:rPr>
              <a:t>Meditation:</a:t>
            </a:r>
            <a:r>
              <a:rPr lang="en-US" sz="3600" b="1" dirty="0">
                <a:solidFill>
                  <a:schemeClr val="bg1"/>
                </a:solidFill>
                <a:latin typeface="Arial Rounded MT Bold" panose="020F0704030504030204" pitchFamily="34" charset="0"/>
              </a:rPr>
              <a:t> </a:t>
            </a:r>
            <a:br>
              <a:rPr lang="en-US" sz="3600" b="1" dirty="0">
                <a:solidFill>
                  <a:schemeClr val="bg1"/>
                </a:solidFill>
                <a:latin typeface="Arial Rounded MT Bold" panose="020F0704030504030204" pitchFamily="34" charset="0"/>
              </a:rPr>
            </a:br>
            <a:r>
              <a:rPr lang="en-US" sz="3600" b="1" i="1" dirty="0">
                <a:solidFill>
                  <a:schemeClr val="bg1"/>
                </a:solidFill>
                <a:latin typeface="Arial Rounded MT Bold" panose="020F0704030504030204" pitchFamily="34" charset="0"/>
              </a:rPr>
              <a:t>Matthew 1:18-21</a:t>
            </a:r>
            <a:br>
              <a:rPr lang="en-US" sz="3600" b="1" i="1" dirty="0">
                <a:solidFill>
                  <a:schemeClr val="bg1"/>
                </a:solidFill>
                <a:latin typeface="Arial Rounded MT Bold" panose="020F0704030504030204" pitchFamily="34" charset="0"/>
              </a:rPr>
            </a:br>
            <a:br>
              <a:rPr lang="en-US" sz="3600" b="1" dirty="0">
                <a:solidFill>
                  <a:schemeClr val="bg1"/>
                </a:solidFill>
                <a:latin typeface="Arial Rounded MT Bold" panose="020F0704030504030204" pitchFamily="34" charset="0"/>
              </a:rPr>
            </a:br>
            <a:r>
              <a:rPr lang="en-US" sz="3600" b="1" dirty="0">
                <a:solidFill>
                  <a:schemeClr val="bg1"/>
                </a:solidFill>
                <a:latin typeface="Arial Rounded MT Bold" panose="020F0704030504030204" pitchFamily="34" charset="0"/>
              </a:rPr>
              <a:t>For it is through the Holy Spirit that this Child has been conceived in her. She will bear a son and you are to name him Jesus, because he will save his people from their sins."</a:t>
            </a:r>
            <a:endParaRPr lang="en-GB" sz="36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03C0ADD0-20B2-3B0C-965F-716B09F25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3" name="image1.jpg" descr="A stained glass window with a group of people&#10;&#10;Description automatically generated with medium confidence">
            <a:extLst>
              <a:ext uri="{FF2B5EF4-FFF2-40B4-BE49-F238E27FC236}">
                <a16:creationId xmlns:a16="http://schemas.microsoft.com/office/drawing/2014/main" id="{CCFF985F-723A-12D0-DFA5-CC1BC2500E1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7" y="1267326"/>
            <a:ext cx="4828674" cy="433136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82758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727A9-8E04-9D1A-4CC1-FE2317C14249}"/>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8A49B9D5-0F2B-66D5-B1B3-FD4D5DFAF3B9}"/>
              </a:ext>
            </a:extLst>
          </p:cNvPr>
          <p:cNvSpPr>
            <a:spLocks noGrp="1"/>
          </p:cNvSpPr>
          <p:nvPr>
            <p:ph type="title"/>
          </p:nvPr>
        </p:nvSpPr>
        <p:spPr>
          <a:xfrm>
            <a:off x="7047186" y="381000"/>
            <a:ext cx="5144814" cy="6096000"/>
          </a:xfrm>
        </p:spPr>
        <p:txBody>
          <a:bodyPr>
            <a:noAutofit/>
          </a:bodyPr>
          <a:lstStyle/>
          <a:p>
            <a:pPr algn="ctr"/>
            <a:r>
              <a:rPr lang="en-US" sz="3800" b="1" dirty="0">
                <a:solidFill>
                  <a:srgbClr val="FFC000"/>
                </a:solidFill>
                <a:latin typeface="Arial Rounded MT Bold" panose="020F0704030504030204" pitchFamily="34" charset="0"/>
              </a:rPr>
              <a:t>Reflection:</a:t>
            </a:r>
            <a:r>
              <a:rPr lang="en-US" sz="3800" b="1" dirty="0">
                <a:solidFill>
                  <a:schemeClr val="bg1"/>
                </a:solidFill>
                <a:latin typeface="Arial Rounded MT Bold" panose="020F0704030504030204" pitchFamily="34" charset="0"/>
              </a:rPr>
              <a:t> </a:t>
            </a:r>
            <a:br>
              <a:rPr lang="en-US" sz="3800" b="1" dirty="0">
                <a:solidFill>
                  <a:schemeClr val="bg1"/>
                </a:solidFill>
                <a:latin typeface="Arial Rounded MT Bold" panose="020F0704030504030204" pitchFamily="34" charset="0"/>
              </a:rPr>
            </a:br>
            <a:br>
              <a:rPr lang="en-US" sz="3800" b="1" dirty="0">
                <a:solidFill>
                  <a:schemeClr val="bg1"/>
                </a:solidFill>
                <a:latin typeface="Arial Rounded MT Bold" panose="020F0704030504030204" pitchFamily="34" charset="0"/>
              </a:rPr>
            </a:br>
            <a:r>
              <a:rPr lang="en-US" sz="3800" b="1" dirty="0">
                <a:solidFill>
                  <a:schemeClr val="bg1"/>
                </a:solidFill>
                <a:latin typeface="Arial Rounded MT Bold" panose="020F0704030504030204" pitchFamily="34" charset="0"/>
              </a:rPr>
              <a:t>Many marriages suffer because frequently the couples do not understand fully the sacredness of this special bond of love. </a:t>
            </a:r>
            <a:endParaRPr lang="en-GB" sz="38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6C03AB60-8897-BBD9-0E3E-EEC334588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3" name="image1.jpg" descr="A stained glass window with a group of people&#10;&#10;Description automatically generated with medium confidence">
            <a:extLst>
              <a:ext uri="{FF2B5EF4-FFF2-40B4-BE49-F238E27FC236}">
                <a16:creationId xmlns:a16="http://schemas.microsoft.com/office/drawing/2014/main" id="{D914E739-F2B6-7E51-A3D0-C95631CB710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7" y="1267326"/>
            <a:ext cx="4828674" cy="433136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22292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9DB4E-5F6C-266D-3995-991D509AC863}"/>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2EC467E4-72B8-DDD8-321E-03095FEDC464}"/>
              </a:ext>
            </a:extLst>
          </p:cNvPr>
          <p:cNvSpPr>
            <a:spLocks noGrp="1"/>
          </p:cNvSpPr>
          <p:nvPr>
            <p:ph type="title"/>
          </p:nvPr>
        </p:nvSpPr>
        <p:spPr>
          <a:xfrm>
            <a:off x="6849980" y="381000"/>
            <a:ext cx="5342019" cy="6096000"/>
          </a:xfrm>
        </p:spPr>
        <p:txBody>
          <a:bodyPr>
            <a:noAutofit/>
          </a:bodyPr>
          <a:lstStyle/>
          <a:p>
            <a:pPr algn="ctr"/>
            <a:r>
              <a:rPr lang="en-US" sz="3800" b="1" dirty="0">
                <a:solidFill>
                  <a:srgbClr val="FFC000"/>
                </a:solidFill>
                <a:latin typeface="Arial Rounded MT Bold" panose="020F0704030504030204" pitchFamily="34" charset="0"/>
              </a:rPr>
              <a:t>Reflection:</a:t>
            </a:r>
            <a:r>
              <a:rPr lang="en-US" sz="3800" b="1" dirty="0">
                <a:solidFill>
                  <a:schemeClr val="bg1"/>
                </a:solidFill>
                <a:latin typeface="Arial Rounded MT Bold" panose="020F0704030504030204" pitchFamily="34" charset="0"/>
              </a:rPr>
              <a:t> </a:t>
            </a:r>
            <a:br>
              <a:rPr lang="en-US" sz="3800" b="1" dirty="0">
                <a:solidFill>
                  <a:schemeClr val="bg1"/>
                </a:solidFill>
                <a:latin typeface="Arial Rounded MT Bold" panose="020F0704030504030204" pitchFamily="34" charset="0"/>
              </a:rPr>
            </a:br>
            <a:br>
              <a:rPr lang="en-US" sz="3800" b="1" dirty="0">
                <a:solidFill>
                  <a:schemeClr val="bg1"/>
                </a:solidFill>
                <a:latin typeface="Arial Rounded MT Bold" panose="020F0704030504030204" pitchFamily="34" charset="0"/>
              </a:rPr>
            </a:br>
            <a:r>
              <a:rPr lang="en-US" sz="3800" b="1" dirty="0">
                <a:solidFill>
                  <a:schemeClr val="bg1"/>
                </a:solidFill>
                <a:latin typeface="Arial Rounded MT Bold" panose="020F0704030504030204" pitchFamily="34" charset="0"/>
              </a:rPr>
              <a:t>There are so many temptations to be unfaithful or to abandon the covenant rather than to work to correct what is wrong. </a:t>
            </a:r>
            <a:endParaRPr lang="en-GB" sz="38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5293F668-952D-AFB5-5833-05816CFF6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3" name="image1.jpg" descr="A stained glass window with a group of people&#10;&#10;Description automatically generated with medium confidence">
            <a:extLst>
              <a:ext uri="{FF2B5EF4-FFF2-40B4-BE49-F238E27FC236}">
                <a16:creationId xmlns:a16="http://schemas.microsoft.com/office/drawing/2014/main" id="{141C3DE9-8C9D-795C-30F1-7FF34905D97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7" y="1267326"/>
            <a:ext cx="4828674" cy="433136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3648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09107-5F39-BF7A-5FBB-05F682DD676F}"/>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2EDCD5CE-B5BC-84F7-3D96-3EC034AFD3BF}"/>
              </a:ext>
            </a:extLst>
          </p:cNvPr>
          <p:cNvSpPr>
            <a:spLocks noGrp="1"/>
          </p:cNvSpPr>
          <p:nvPr>
            <p:ph type="title"/>
          </p:nvPr>
        </p:nvSpPr>
        <p:spPr>
          <a:xfrm>
            <a:off x="7078716" y="381000"/>
            <a:ext cx="4966139" cy="6096000"/>
          </a:xfrm>
        </p:spPr>
        <p:txBody>
          <a:bodyPr>
            <a:noAutofit/>
          </a:bodyPr>
          <a:lstStyle/>
          <a:p>
            <a:pPr algn="ctr"/>
            <a:r>
              <a:rPr lang="en-US" sz="3800" b="1" dirty="0">
                <a:solidFill>
                  <a:srgbClr val="FFC000"/>
                </a:solidFill>
                <a:latin typeface="Arial Rounded MT Bold" panose="020F0704030504030204" pitchFamily="34" charset="0"/>
              </a:rPr>
              <a:t>Reflection:</a:t>
            </a:r>
            <a:r>
              <a:rPr lang="en-US" sz="3800" b="1" dirty="0">
                <a:solidFill>
                  <a:schemeClr val="bg1"/>
                </a:solidFill>
                <a:latin typeface="Arial Rounded MT Bold" panose="020F0704030504030204" pitchFamily="34" charset="0"/>
              </a:rPr>
              <a:t> </a:t>
            </a:r>
            <a:br>
              <a:rPr lang="en-US" sz="3800" b="1" dirty="0">
                <a:solidFill>
                  <a:schemeClr val="bg1"/>
                </a:solidFill>
                <a:latin typeface="Arial Rounded MT Bold" panose="020F0704030504030204" pitchFamily="34" charset="0"/>
              </a:rPr>
            </a:br>
            <a:br>
              <a:rPr lang="en-US" sz="3800" b="1" dirty="0">
                <a:solidFill>
                  <a:schemeClr val="bg1"/>
                </a:solidFill>
                <a:latin typeface="Arial Rounded MT Bold" panose="020F0704030504030204" pitchFamily="34" charset="0"/>
              </a:rPr>
            </a:br>
            <a:r>
              <a:rPr lang="en-US" sz="3800" b="1" dirty="0">
                <a:solidFill>
                  <a:schemeClr val="bg1"/>
                </a:solidFill>
                <a:latin typeface="Arial Rounded MT Bold" panose="020F0704030504030204" pitchFamily="34" charset="0"/>
              </a:rPr>
              <a:t>What is lacking is a strong faith and trust in the Lord who has promised His help all the days of their married lives.</a:t>
            </a:r>
            <a:endParaRPr lang="en-GB" sz="38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4855DDAD-DA59-4F3F-FBE6-AED39639C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3" name="image1.jpg" descr="A stained glass window with a group of people&#10;&#10;Description automatically generated with medium confidence">
            <a:extLst>
              <a:ext uri="{FF2B5EF4-FFF2-40B4-BE49-F238E27FC236}">
                <a16:creationId xmlns:a16="http://schemas.microsoft.com/office/drawing/2014/main" id="{724851AA-B494-848B-2086-596E8ED346A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7" y="1267326"/>
            <a:ext cx="4828674" cy="433136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78298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2B918-223E-C2B8-DBA2-0529CBF54FC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154F4AB5-C075-EBDF-6B1D-F4973223153C}"/>
              </a:ext>
            </a:extLst>
          </p:cNvPr>
          <p:cNvSpPr>
            <a:spLocks noGrp="1"/>
          </p:cNvSpPr>
          <p:nvPr>
            <p:ph type="title"/>
          </p:nvPr>
        </p:nvSpPr>
        <p:spPr>
          <a:xfrm>
            <a:off x="7031421" y="381000"/>
            <a:ext cx="5160579" cy="6096000"/>
          </a:xfrm>
        </p:spPr>
        <p:txBody>
          <a:bodyPr>
            <a:noAutofit/>
          </a:bodyPr>
          <a:lstStyle/>
          <a:p>
            <a:pPr algn="ctr"/>
            <a:r>
              <a:rPr lang="en-US" sz="3800" b="1" dirty="0">
                <a:solidFill>
                  <a:srgbClr val="FFC000"/>
                </a:solidFill>
                <a:latin typeface="Arial Rounded MT Bold" panose="020F0704030504030204" pitchFamily="34" charset="0"/>
              </a:rPr>
              <a:t>Prayer: All</a:t>
            </a:r>
            <a:br>
              <a:rPr lang="en-US" sz="3800" b="1" dirty="0">
                <a:solidFill>
                  <a:srgbClr val="FFC000"/>
                </a:solidFill>
                <a:latin typeface="Arial Rounded MT Bold" panose="020F0704030504030204" pitchFamily="34" charset="0"/>
              </a:rPr>
            </a:br>
            <a:br>
              <a:rPr lang="en-US" sz="3800" b="1" dirty="0">
                <a:solidFill>
                  <a:schemeClr val="bg1"/>
                </a:solidFill>
                <a:latin typeface="Arial Rounded MT Bold" panose="020F0704030504030204" pitchFamily="34" charset="0"/>
              </a:rPr>
            </a:br>
            <a:r>
              <a:rPr lang="en-US" sz="3800" b="1" dirty="0">
                <a:solidFill>
                  <a:schemeClr val="bg1"/>
                </a:solidFill>
                <a:latin typeface="Arial Rounded MT Bold" panose="020F0704030504030204" pitchFamily="34" charset="0"/>
              </a:rPr>
              <a:t>By the sacrament of matrimony, a man and a woman enter into a sacred covenant relationship based on mutual love, trust, and self-donation. </a:t>
            </a:r>
            <a:endParaRPr lang="en-GB" sz="38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C2452ADC-4FD9-013C-221F-06506861D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3" name="image1.jpg" descr="A stained glass window with a group of people&#10;&#10;Description automatically generated with medium confidence">
            <a:extLst>
              <a:ext uri="{FF2B5EF4-FFF2-40B4-BE49-F238E27FC236}">
                <a16:creationId xmlns:a16="http://schemas.microsoft.com/office/drawing/2014/main" id="{2EECA9E6-C8DB-F9C7-E08F-1AFBD996104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7" y="1267326"/>
            <a:ext cx="4828674" cy="433136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98216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33163-A2D5-3FE2-7A6D-3879FF3438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8AF268-F303-2590-AC21-B5A7DCBEED64}"/>
              </a:ext>
            </a:extLst>
          </p:cNvPr>
          <p:cNvSpPr>
            <a:spLocks noGrp="1"/>
          </p:cNvSpPr>
          <p:nvPr>
            <p:ph type="title"/>
          </p:nvPr>
        </p:nvSpPr>
        <p:spPr>
          <a:xfrm>
            <a:off x="1748028" y="1213425"/>
            <a:ext cx="8695944" cy="1325880"/>
          </a:xfrm>
        </p:spPr>
        <p:txBody>
          <a:bodyPr rtlCol="0">
            <a:normAutofit/>
          </a:bodyPr>
          <a:lstStyle>
            <a:defPPr>
              <a:defRPr lang="en-GB"/>
            </a:defPPr>
          </a:lstStyle>
          <a:p>
            <a:pPr rtl="0"/>
            <a:r>
              <a:rPr lang="en-GB" sz="4800" b="1" dirty="0">
                <a:solidFill>
                  <a:schemeClr val="tx1"/>
                </a:solidFill>
                <a:latin typeface="Arial Rounded MT Bold" panose="020F0704030504030204" pitchFamily="34" charset="0"/>
              </a:rPr>
              <a:t>Opening Prayer</a:t>
            </a:r>
          </a:p>
        </p:txBody>
      </p:sp>
      <p:sp>
        <p:nvSpPr>
          <p:cNvPr id="3" name="Content Placeholder 2">
            <a:extLst>
              <a:ext uri="{FF2B5EF4-FFF2-40B4-BE49-F238E27FC236}">
                <a16:creationId xmlns:a16="http://schemas.microsoft.com/office/drawing/2014/main" id="{B54B06C2-2F57-8550-6D1A-742DA32395F4}"/>
              </a:ext>
            </a:extLst>
          </p:cNvPr>
          <p:cNvSpPr>
            <a:spLocks noGrp="1"/>
          </p:cNvSpPr>
          <p:nvPr>
            <p:ph idx="1"/>
          </p:nvPr>
        </p:nvSpPr>
        <p:spPr>
          <a:xfrm>
            <a:off x="1748028" y="2349063"/>
            <a:ext cx="8846400" cy="2869324"/>
          </a:xfrm>
        </p:spPr>
        <p:txBody>
          <a:bodyPr rtlCol="0">
            <a:normAutofit fontScale="77500" lnSpcReduction="20000"/>
          </a:bodyPr>
          <a:lstStyle>
            <a:defPPr>
              <a:defRPr lang="en-GB"/>
            </a:defPPr>
          </a:lstStyle>
          <a:p>
            <a:pPr algn="just" rtl="0"/>
            <a:r>
              <a:rPr lang="en-US" sz="3900" b="1" dirty="0">
                <a:solidFill>
                  <a:schemeClr val="tx1"/>
                </a:solidFill>
                <a:latin typeface="Arial Rounded MT Bold" panose="020F0704030504030204" pitchFamily="34" charset="0"/>
              </a:rPr>
              <a:t>Guide us as we meditate on these great events in the life of the Holy Family of Jesus, Mary, and Joseph.</a:t>
            </a:r>
          </a:p>
          <a:p>
            <a:pPr algn="just" rtl="0"/>
            <a:r>
              <a:rPr lang="en-US" sz="3900" b="1" dirty="0">
                <a:solidFill>
                  <a:schemeClr val="tx1"/>
                </a:solidFill>
                <a:latin typeface="Arial Rounded MT Bold" panose="020F0704030504030204" pitchFamily="34" charset="0"/>
              </a:rPr>
              <a:t>We ask their help for our families who experience today many of the difficulties, challenges, and hardships that this Blessed Family experienced so long ago.</a:t>
            </a:r>
            <a:endParaRPr lang="en-GB" sz="3900" b="1" dirty="0">
              <a:latin typeface="Arial Rounded MT Bold" panose="020F0704030504030204" pitchFamily="34" charset="0"/>
            </a:endParaRPr>
          </a:p>
        </p:txBody>
      </p:sp>
    </p:spTree>
    <p:extLst>
      <p:ext uri="{BB962C8B-B14F-4D97-AF65-F5344CB8AC3E}">
        <p14:creationId xmlns:p14="http://schemas.microsoft.com/office/powerpoint/2010/main" val="17393631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F2FC3-7425-EB84-DC25-69BD713FB35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6D0DCDB2-F541-A9E2-0BE3-68574ED26017}"/>
              </a:ext>
            </a:extLst>
          </p:cNvPr>
          <p:cNvSpPr>
            <a:spLocks noGrp="1"/>
          </p:cNvSpPr>
          <p:nvPr>
            <p:ph type="title"/>
          </p:nvPr>
        </p:nvSpPr>
        <p:spPr>
          <a:xfrm>
            <a:off x="6789336" y="381000"/>
            <a:ext cx="5402664" cy="6096000"/>
          </a:xfrm>
        </p:spPr>
        <p:txBody>
          <a:bodyPr>
            <a:noAutofit/>
          </a:bodyPr>
          <a:lstStyle/>
          <a:p>
            <a:pPr algn="ctr"/>
            <a:r>
              <a:rPr lang="en-US" sz="3800" b="1" dirty="0">
                <a:solidFill>
                  <a:srgbClr val="FFC000"/>
                </a:solidFill>
                <a:latin typeface="Arial Rounded MT Bold" panose="020F0704030504030204" pitchFamily="34" charset="0"/>
              </a:rPr>
              <a:t>Prayer: All</a:t>
            </a:r>
            <a:br>
              <a:rPr lang="en-US" sz="3800" b="1" dirty="0">
                <a:solidFill>
                  <a:srgbClr val="FFC000"/>
                </a:solidFill>
                <a:latin typeface="Arial Rounded MT Bold" panose="020F0704030504030204" pitchFamily="34" charset="0"/>
              </a:rPr>
            </a:br>
            <a:br>
              <a:rPr lang="en-US" sz="3800" b="1" dirty="0">
                <a:solidFill>
                  <a:schemeClr val="bg1"/>
                </a:solidFill>
                <a:latin typeface="Arial Rounded MT Bold" panose="020F0704030504030204" pitchFamily="34" charset="0"/>
              </a:rPr>
            </a:br>
            <a:r>
              <a:rPr lang="en-US" sz="3800" b="1" dirty="0">
                <a:solidFill>
                  <a:schemeClr val="bg1"/>
                </a:solidFill>
                <a:latin typeface="Arial Rounded MT Bold" panose="020F0704030504030204" pitchFamily="34" charset="0"/>
              </a:rPr>
              <a:t>We pray for all married couples. We pray especially for those experiencing difficulties; that they will be faithful always to their vows and will seek the help of the Holy Family to resolve their problems.</a:t>
            </a:r>
            <a:endParaRPr lang="en-GB" sz="38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A57AA7E1-3E05-9A99-E7D5-EEFCBC530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3" name="image1.jpg" descr="A stained glass window with a group of people&#10;&#10;Description automatically generated with medium confidence">
            <a:extLst>
              <a:ext uri="{FF2B5EF4-FFF2-40B4-BE49-F238E27FC236}">
                <a16:creationId xmlns:a16="http://schemas.microsoft.com/office/drawing/2014/main" id="{2A8B4554-47E1-0004-ED30-8E0C5BD0AEC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7" y="1267326"/>
            <a:ext cx="4828674" cy="433136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894683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2FA52-4EA7-A9C8-C2B5-5EF65E3F291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2B89A267-7AA0-02DB-25D2-AE4F71AAF8A8}"/>
              </a:ext>
            </a:extLst>
          </p:cNvPr>
          <p:cNvSpPr>
            <a:spLocks noGrp="1"/>
          </p:cNvSpPr>
          <p:nvPr>
            <p:ph type="title"/>
          </p:nvPr>
        </p:nvSpPr>
        <p:spPr>
          <a:xfrm>
            <a:off x="6789336" y="650567"/>
            <a:ext cx="5402664" cy="6096000"/>
          </a:xfrm>
        </p:spPr>
        <p:txBody>
          <a:bodyPr>
            <a:noAutofit/>
          </a:bodyPr>
          <a:lstStyle/>
          <a:p>
            <a:pPr algn="ctr"/>
            <a:r>
              <a:rPr lang="en-US" sz="3800" b="1" dirty="0">
                <a:solidFill>
                  <a:srgbClr val="FFC000"/>
                </a:solidFill>
                <a:latin typeface="Arial Rounded MT Bold" panose="020F0704030504030204" pitchFamily="34" charset="0"/>
              </a:rPr>
              <a:t>Prayer: All</a:t>
            </a:r>
            <a:br>
              <a:rPr lang="en-US" sz="3800" b="1" dirty="0">
                <a:solidFill>
                  <a:srgbClr val="FFC000"/>
                </a:solidFill>
                <a:latin typeface="Arial Rounded MT Bold" panose="020F0704030504030204" pitchFamily="34" charset="0"/>
              </a:rPr>
            </a:br>
            <a:br>
              <a:rPr lang="en-US" sz="3800" b="1" dirty="0">
                <a:solidFill>
                  <a:schemeClr val="bg1"/>
                </a:solidFill>
                <a:latin typeface="Arial Rounded MT Bold" panose="020F0704030504030204" pitchFamily="34" charset="0"/>
              </a:rPr>
            </a:br>
            <a:br>
              <a:rPr lang="en-US" sz="3800" b="1" dirty="0">
                <a:solidFill>
                  <a:schemeClr val="bg1"/>
                </a:solidFill>
                <a:latin typeface="Arial Rounded MT Bold" panose="020F0704030504030204" pitchFamily="34" charset="0"/>
              </a:rPr>
            </a:br>
            <a:r>
              <a:rPr lang="en-US" sz="3800" b="1" dirty="0">
                <a:solidFill>
                  <a:schemeClr val="bg1"/>
                </a:solidFill>
                <a:latin typeface="Arial Rounded MT Bold" panose="020F0704030504030204" pitchFamily="34" charset="0"/>
              </a:rPr>
              <a:t>Glory Be to the Father...</a:t>
            </a:r>
            <a:br>
              <a:rPr lang="en-US" sz="3800" b="1" dirty="0">
                <a:solidFill>
                  <a:schemeClr val="bg1"/>
                </a:solidFill>
                <a:latin typeface="Arial Rounded MT Bold" panose="020F0704030504030204" pitchFamily="34" charset="0"/>
              </a:rPr>
            </a:br>
            <a:br>
              <a:rPr lang="en-US" sz="3800" b="1" dirty="0">
                <a:solidFill>
                  <a:schemeClr val="bg1"/>
                </a:solidFill>
                <a:latin typeface="Arial Rounded MT Bold" panose="020F0704030504030204" pitchFamily="34" charset="0"/>
              </a:rPr>
            </a:br>
            <a:endParaRPr lang="en-GB" sz="38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30AE1787-5B62-0C31-A21A-32E2E8BD0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image1.jpg" descr="A stained glass window with a group of people&#10;&#10;Description automatically generated with medium confidence">
            <a:extLst>
              <a:ext uri="{FF2B5EF4-FFF2-40B4-BE49-F238E27FC236}">
                <a16:creationId xmlns:a16="http://schemas.microsoft.com/office/drawing/2014/main" id="{23FF3EDE-EC2C-36D3-3506-49175B517EC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7" y="1267326"/>
            <a:ext cx="4828674" cy="433136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178780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69F0E-2E07-D8DC-2629-7D953221C2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8156BF-AD21-B343-C3B4-F8D0E4DA6A16}"/>
              </a:ext>
            </a:extLst>
          </p:cNvPr>
          <p:cNvSpPr>
            <a:spLocks noGrp="1"/>
          </p:cNvSpPr>
          <p:nvPr>
            <p:ph type="title"/>
          </p:nvPr>
        </p:nvSpPr>
        <p:spPr>
          <a:xfrm>
            <a:off x="248653" y="4042610"/>
            <a:ext cx="11694694" cy="987391"/>
          </a:xfrm>
        </p:spPr>
        <p:txBody>
          <a:bodyPr rtlCol="0">
            <a:noAutofit/>
          </a:bodyPr>
          <a:lstStyle>
            <a:defPPr>
              <a:defRPr lang="en-GB"/>
            </a:defPPr>
          </a:lstStyle>
          <a:p>
            <a:pPr rtl="0"/>
            <a:r>
              <a:rPr lang="en-GB" sz="6600" b="1" dirty="0">
                <a:solidFill>
                  <a:schemeClr val="tx1"/>
                </a:solidFill>
                <a:latin typeface="Arial Rounded MT Bold" panose="020F0704030504030204" pitchFamily="34" charset="0"/>
              </a:rPr>
              <a:t>Holy Family Station 4</a:t>
            </a:r>
          </a:p>
        </p:txBody>
      </p:sp>
    </p:spTree>
    <p:extLst>
      <p:ext uri="{BB962C8B-B14F-4D97-AF65-F5344CB8AC3E}">
        <p14:creationId xmlns:p14="http://schemas.microsoft.com/office/powerpoint/2010/main" val="14484494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D6438-FBEC-25E8-DCC2-DCE4917E894D}"/>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976A3B9C-3579-B2BF-A879-A913761A6C22}"/>
              </a:ext>
            </a:extLst>
          </p:cNvPr>
          <p:cNvSpPr>
            <a:spLocks noGrp="1"/>
          </p:cNvSpPr>
          <p:nvPr>
            <p:ph type="title"/>
          </p:nvPr>
        </p:nvSpPr>
        <p:spPr>
          <a:xfrm>
            <a:off x="7106653" y="862263"/>
            <a:ext cx="4844715" cy="5133474"/>
          </a:xfrm>
        </p:spPr>
        <p:txBody>
          <a:bodyPr>
            <a:normAutofit fontScale="90000"/>
          </a:bodyPr>
          <a:lstStyle/>
          <a:p>
            <a:r>
              <a:rPr lang="en-MY" b="1" dirty="0">
                <a:solidFill>
                  <a:schemeClr val="bg1"/>
                </a:solidFill>
                <a:latin typeface="Arial Rounded MT Bold" panose="020F0704030504030204" pitchFamily="34" charset="0"/>
              </a:rPr>
              <a:t>Jesus is born to Mary, His Mother and to Joseph, His Foster Father</a:t>
            </a:r>
            <a:br>
              <a:rPr lang="en-MY" b="1" dirty="0">
                <a:solidFill>
                  <a:schemeClr val="bg1"/>
                </a:solidFill>
                <a:latin typeface="Arial Rounded MT Bold" panose="020F0704030504030204" pitchFamily="34" charset="0"/>
              </a:rPr>
            </a:br>
            <a:br>
              <a:rPr lang="en-MY" b="1" dirty="0">
                <a:solidFill>
                  <a:schemeClr val="bg1"/>
                </a:solidFill>
                <a:latin typeface="Arial Rounded MT Bold" panose="020F0704030504030204" pitchFamily="34" charset="0"/>
              </a:rPr>
            </a:br>
            <a:r>
              <a:rPr lang="en-US" sz="3700" b="1" i="1" dirty="0">
                <a:solidFill>
                  <a:schemeClr val="bg1"/>
                </a:solidFill>
                <a:latin typeface="Arial Rounded MT Bold" panose="020F0704030504030204" pitchFamily="34" charset="0"/>
              </a:rPr>
              <a:t>(The Sanctity of Human Life Eminently Manifested in the</a:t>
            </a:r>
            <a:br>
              <a:rPr lang="en-US" sz="3700" b="1" i="1" dirty="0">
                <a:solidFill>
                  <a:schemeClr val="bg1"/>
                </a:solidFill>
                <a:latin typeface="Arial Rounded MT Bold" panose="020F0704030504030204" pitchFamily="34" charset="0"/>
              </a:rPr>
            </a:br>
            <a:r>
              <a:rPr lang="en-US" sz="3700" b="1" i="1" dirty="0">
                <a:solidFill>
                  <a:schemeClr val="bg1"/>
                </a:solidFill>
                <a:latin typeface="Arial Rounded MT Bold" panose="020F0704030504030204" pitchFamily="34" charset="0"/>
              </a:rPr>
              <a:t>Birth of a Child)</a:t>
            </a:r>
            <a:endParaRPr lang="en-GB" sz="3700" b="1" i="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A7EAB59B-73D2-37E0-C4C7-EB32989E5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image1.jpg" descr="A stained glass window with a group of people&#10;&#10;Description automatically generated with medium confidence">
            <a:extLst>
              <a:ext uri="{FF2B5EF4-FFF2-40B4-BE49-F238E27FC236}">
                <a16:creationId xmlns:a16="http://schemas.microsoft.com/office/drawing/2014/main" id="{9B2532AA-49B0-C20F-A50F-BB8184632B1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45432" y="1267326"/>
            <a:ext cx="4844715" cy="429928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94862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62246-EC94-4376-D5EC-C5B287BD7407}"/>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B47C6C2C-CF23-A0A6-F88D-9935FE027808}"/>
              </a:ext>
            </a:extLst>
          </p:cNvPr>
          <p:cNvSpPr>
            <a:spLocks noGrp="1"/>
          </p:cNvSpPr>
          <p:nvPr>
            <p:ph type="title"/>
          </p:nvPr>
        </p:nvSpPr>
        <p:spPr>
          <a:xfrm>
            <a:off x="7122695" y="3301247"/>
            <a:ext cx="5213684" cy="662940"/>
          </a:xfrm>
        </p:spPr>
        <p:txBody>
          <a:bodyPr>
            <a:normAutofit fontScale="90000"/>
          </a:bodyPr>
          <a:lstStyle/>
          <a:p>
            <a:r>
              <a:rPr lang="en-US" b="1" dirty="0">
                <a:solidFill>
                  <a:srgbClr val="FFC000"/>
                </a:solidFill>
                <a:latin typeface="Arial Rounded MT Bold" panose="020F0704030504030204" pitchFamily="34" charset="0"/>
              </a:rPr>
              <a:t>Leader:</a:t>
            </a:r>
            <a:br>
              <a:rPr lang="en-US" b="1" dirty="0">
                <a:solidFill>
                  <a:schemeClr val="bg1"/>
                </a:solidFill>
                <a:latin typeface="Arial Rounded MT Bold" panose="020F0704030504030204" pitchFamily="34" charset="0"/>
              </a:rPr>
            </a:br>
            <a:r>
              <a:rPr lang="en-US" b="1" dirty="0">
                <a:solidFill>
                  <a:schemeClr val="bg1"/>
                </a:solidFill>
                <a:latin typeface="Arial Rounded MT Bold" panose="020F0704030504030204" pitchFamily="34" charset="0"/>
              </a:rPr>
              <a:t>O Most Holy Family, Jesus, Mary, and Joseph;</a:t>
            </a:r>
            <a:br>
              <a:rPr lang="en-US" b="1" dirty="0">
                <a:solidFill>
                  <a:schemeClr val="bg1"/>
                </a:solidFill>
                <a:latin typeface="Arial Rounded MT Bold" panose="020F0704030504030204" pitchFamily="34" charset="0"/>
              </a:rPr>
            </a:br>
            <a:r>
              <a:rPr lang="en-US" b="1" dirty="0">
                <a:solidFill>
                  <a:schemeClr val="bg1"/>
                </a:solidFill>
                <a:latin typeface="Arial Rounded MT Bold" panose="020F0704030504030204" pitchFamily="34" charset="0"/>
              </a:rPr>
              <a:t>intercede for us who seek your help.</a:t>
            </a:r>
            <a:br>
              <a:rPr lang="en-US" b="1" dirty="0">
                <a:solidFill>
                  <a:schemeClr val="bg1"/>
                </a:solidFill>
                <a:latin typeface="Arial Rounded MT Bold" panose="020F0704030504030204" pitchFamily="34" charset="0"/>
              </a:rPr>
            </a:br>
            <a:br>
              <a:rPr lang="en-US" b="1" dirty="0">
                <a:solidFill>
                  <a:schemeClr val="bg1"/>
                </a:solidFill>
                <a:latin typeface="Arial Rounded MT Bold" panose="020F0704030504030204" pitchFamily="34" charset="0"/>
              </a:rPr>
            </a:br>
            <a:r>
              <a:rPr lang="en-US" b="1" dirty="0">
                <a:solidFill>
                  <a:srgbClr val="FFC000"/>
                </a:solidFill>
                <a:latin typeface="Arial Rounded MT Bold" panose="020F0704030504030204" pitchFamily="34" charset="0"/>
              </a:rPr>
              <a:t>All:</a:t>
            </a:r>
            <a:r>
              <a:rPr lang="en-US" b="1" dirty="0">
                <a:solidFill>
                  <a:schemeClr val="bg1"/>
                </a:solidFill>
                <a:latin typeface="Arial Rounded MT Bold" panose="020F0704030504030204" pitchFamily="34" charset="0"/>
              </a:rPr>
              <a:t> </a:t>
            </a:r>
            <a:br>
              <a:rPr lang="en-US" b="1" dirty="0">
                <a:solidFill>
                  <a:schemeClr val="bg1"/>
                </a:solidFill>
                <a:latin typeface="Arial Rounded MT Bold" panose="020F0704030504030204" pitchFamily="34" charset="0"/>
              </a:rPr>
            </a:br>
            <a:r>
              <a:rPr lang="en-US" b="1" dirty="0">
                <a:solidFill>
                  <a:schemeClr val="bg1"/>
                </a:solidFill>
                <a:latin typeface="Arial Rounded MT Bold" panose="020F0704030504030204" pitchFamily="34" charset="0"/>
              </a:rPr>
              <a:t>For in you, we place all our faith and all our trust.</a:t>
            </a:r>
            <a:br>
              <a:rPr lang="en-US" b="1" dirty="0">
                <a:solidFill>
                  <a:schemeClr val="bg1"/>
                </a:solidFill>
                <a:latin typeface="Arial Rounded MT Bold" panose="020F0704030504030204" pitchFamily="34" charset="0"/>
              </a:rPr>
            </a:br>
            <a:endParaRPr lang="en-GB"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F3C6C882-0BD2-BB5D-EB29-C877BEA62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image1.jpg" descr="A stained glass window with a group of people&#10;&#10;Description automatically generated with medium confidence">
            <a:extLst>
              <a:ext uri="{FF2B5EF4-FFF2-40B4-BE49-F238E27FC236}">
                <a16:creationId xmlns:a16="http://schemas.microsoft.com/office/drawing/2014/main" id="{3CDFD9C1-20B5-BF66-BD0B-8EE4FA18C8B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45432" y="1267326"/>
            <a:ext cx="4844715" cy="429928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532613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06601-61E1-2DAB-3C49-90F38B8CDAA6}"/>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6BDC8DC6-65D3-54C1-3912-170A5B9B0E98}"/>
              </a:ext>
            </a:extLst>
          </p:cNvPr>
          <p:cNvSpPr>
            <a:spLocks noGrp="1"/>
          </p:cNvSpPr>
          <p:nvPr>
            <p:ph type="title"/>
          </p:nvPr>
        </p:nvSpPr>
        <p:spPr>
          <a:xfrm>
            <a:off x="6921062" y="381000"/>
            <a:ext cx="5270938" cy="6096000"/>
          </a:xfrm>
        </p:spPr>
        <p:txBody>
          <a:bodyPr>
            <a:noAutofit/>
          </a:bodyPr>
          <a:lstStyle/>
          <a:p>
            <a:pPr algn="ctr"/>
            <a:r>
              <a:rPr lang="en-US" sz="3800" b="1" dirty="0">
                <a:solidFill>
                  <a:srgbClr val="FFC000"/>
                </a:solidFill>
                <a:latin typeface="Arial Rounded MT Bold" panose="020F0704030504030204" pitchFamily="34" charset="0"/>
              </a:rPr>
              <a:t>Meditation:</a:t>
            </a:r>
            <a:r>
              <a:rPr lang="en-US" sz="3800" b="1" dirty="0">
                <a:solidFill>
                  <a:schemeClr val="bg1"/>
                </a:solidFill>
                <a:latin typeface="Arial Rounded MT Bold" panose="020F0704030504030204" pitchFamily="34" charset="0"/>
              </a:rPr>
              <a:t> </a:t>
            </a:r>
            <a:br>
              <a:rPr lang="en-US" sz="3800" b="1" dirty="0">
                <a:solidFill>
                  <a:schemeClr val="bg1"/>
                </a:solidFill>
                <a:latin typeface="Arial Rounded MT Bold" panose="020F0704030504030204" pitchFamily="34" charset="0"/>
              </a:rPr>
            </a:br>
            <a:r>
              <a:rPr lang="en-US" sz="3800" b="1" i="1" dirty="0">
                <a:solidFill>
                  <a:schemeClr val="bg1"/>
                </a:solidFill>
                <a:latin typeface="Arial Rounded MT Bold" panose="020F0704030504030204" pitchFamily="34" charset="0"/>
              </a:rPr>
              <a:t>Luke 2:6-7</a:t>
            </a:r>
            <a:br>
              <a:rPr lang="en-US" sz="3800" b="1" i="1" dirty="0">
                <a:solidFill>
                  <a:schemeClr val="bg1"/>
                </a:solidFill>
                <a:latin typeface="Arial Rounded MT Bold" panose="020F0704030504030204" pitchFamily="34" charset="0"/>
              </a:rPr>
            </a:br>
            <a:br>
              <a:rPr lang="en-US" sz="1400" b="1" dirty="0">
                <a:solidFill>
                  <a:schemeClr val="bg1"/>
                </a:solidFill>
                <a:latin typeface="Arial Rounded MT Bold" panose="020F0704030504030204" pitchFamily="34" charset="0"/>
              </a:rPr>
            </a:br>
            <a:r>
              <a:rPr lang="en-US" sz="3800" b="1" dirty="0">
                <a:solidFill>
                  <a:schemeClr val="bg1"/>
                </a:solidFill>
                <a:latin typeface="Arial Rounded MT Bold" panose="020F0704030504030204" pitchFamily="34" charset="0"/>
              </a:rPr>
              <a:t>While they were there, the time came for her to have her child, and she gave birth to her firstborn son. She wrapped him in swaddling clothes and laid him in a manger, because there was no room for them in the inn.</a:t>
            </a:r>
            <a:endParaRPr lang="en-GB" sz="38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0A1329F2-88EA-11ED-1FC8-47F864EE8B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image1.jpg" descr="A stained glass window with a group of people&#10;&#10;Description automatically generated with medium confidence">
            <a:extLst>
              <a:ext uri="{FF2B5EF4-FFF2-40B4-BE49-F238E27FC236}">
                <a16:creationId xmlns:a16="http://schemas.microsoft.com/office/drawing/2014/main" id="{9957D55C-C7AC-106D-A365-12640EC9202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45432" y="1267326"/>
            <a:ext cx="4844715" cy="429928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67490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A7429-4E89-47A4-EE11-D65A23B49C03}"/>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17A3989-F353-BF90-17CC-20674C217E47}"/>
              </a:ext>
            </a:extLst>
          </p:cNvPr>
          <p:cNvSpPr>
            <a:spLocks noGrp="1"/>
          </p:cNvSpPr>
          <p:nvPr>
            <p:ph type="title"/>
          </p:nvPr>
        </p:nvSpPr>
        <p:spPr>
          <a:xfrm>
            <a:off x="6801855" y="507124"/>
            <a:ext cx="5402664" cy="6096000"/>
          </a:xfrm>
        </p:spPr>
        <p:txBody>
          <a:bodyPr>
            <a:noAutofit/>
          </a:bodyPr>
          <a:lstStyle/>
          <a:p>
            <a:pPr algn="ctr"/>
            <a:r>
              <a:rPr lang="en-US" sz="3800" b="1" dirty="0">
                <a:solidFill>
                  <a:srgbClr val="FFC000"/>
                </a:solidFill>
                <a:latin typeface="Arial Rounded MT Bold" panose="020F0704030504030204" pitchFamily="34" charset="0"/>
              </a:rPr>
              <a:t>Reflection:</a:t>
            </a:r>
            <a:r>
              <a:rPr lang="en-US" sz="3800" b="1" dirty="0">
                <a:solidFill>
                  <a:schemeClr val="bg1"/>
                </a:solidFill>
                <a:latin typeface="Arial Rounded MT Bold" panose="020F0704030504030204" pitchFamily="34" charset="0"/>
              </a:rPr>
              <a:t> </a:t>
            </a:r>
            <a:br>
              <a:rPr lang="en-US" sz="3800" b="1" dirty="0">
                <a:solidFill>
                  <a:schemeClr val="bg1"/>
                </a:solidFill>
                <a:latin typeface="Arial Rounded MT Bold" panose="020F0704030504030204" pitchFamily="34" charset="0"/>
              </a:rPr>
            </a:br>
            <a:br>
              <a:rPr lang="en-US" sz="3800" b="1" i="1" dirty="0">
                <a:solidFill>
                  <a:schemeClr val="bg1"/>
                </a:solidFill>
                <a:latin typeface="Arial Rounded MT Bold" panose="020F0704030504030204" pitchFamily="34" charset="0"/>
              </a:rPr>
            </a:br>
            <a:r>
              <a:rPr lang="en-US" sz="3800" b="1" dirty="0">
                <a:solidFill>
                  <a:schemeClr val="bg1"/>
                </a:solidFill>
                <a:latin typeface="Arial Rounded MT Bold" panose="020F0704030504030204" pitchFamily="34" charset="0"/>
              </a:rPr>
              <a:t>It is so difficult to believe that anyone would deliberately kill a child. And yet, abortion is exactly that. We believe that a new, unrepeatable human life begins to live at the moment of conception. </a:t>
            </a:r>
            <a:br>
              <a:rPr lang="en-US" sz="3800" b="1" dirty="0">
                <a:solidFill>
                  <a:schemeClr val="bg1"/>
                </a:solidFill>
                <a:latin typeface="Arial Rounded MT Bold" panose="020F0704030504030204" pitchFamily="34" charset="0"/>
              </a:rPr>
            </a:br>
            <a:endParaRPr lang="en-GB" sz="38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C60E407F-44E6-6F21-1D0C-0363D3C62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image1.jpg" descr="A stained glass window with a group of people&#10;&#10;Description automatically generated with medium confidence">
            <a:extLst>
              <a:ext uri="{FF2B5EF4-FFF2-40B4-BE49-F238E27FC236}">
                <a16:creationId xmlns:a16="http://schemas.microsoft.com/office/drawing/2014/main" id="{D45C3138-1499-2936-BBCD-0AB65A3F16C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45432" y="1267326"/>
            <a:ext cx="4844715" cy="429928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376533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4722F-7E0C-4934-7F12-0D32868933A2}"/>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950EC6D-992A-06EF-45BD-DA4CF0C40D1A}"/>
              </a:ext>
            </a:extLst>
          </p:cNvPr>
          <p:cNvSpPr>
            <a:spLocks noGrp="1"/>
          </p:cNvSpPr>
          <p:nvPr>
            <p:ph type="title"/>
          </p:nvPr>
        </p:nvSpPr>
        <p:spPr>
          <a:xfrm>
            <a:off x="6789336" y="381000"/>
            <a:ext cx="5402664" cy="6096000"/>
          </a:xfrm>
        </p:spPr>
        <p:txBody>
          <a:bodyPr>
            <a:noAutofit/>
          </a:bodyPr>
          <a:lstStyle/>
          <a:p>
            <a:pPr algn="ctr"/>
            <a:r>
              <a:rPr lang="en-US" sz="3800" b="1" dirty="0">
                <a:solidFill>
                  <a:srgbClr val="FFC000"/>
                </a:solidFill>
                <a:latin typeface="Arial Rounded MT Bold" panose="020F0704030504030204" pitchFamily="34" charset="0"/>
              </a:rPr>
              <a:t>Reflection:</a:t>
            </a:r>
            <a:r>
              <a:rPr lang="en-US" sz="3800" b="1" dirty="0">
                <a:solidFill>
                  <a:schemeClr val="bg1"/>
                </a:solidFill>
                <a:latin typeface="Arial Rounded MT Bold" panose="020F0704030504030204" pitchFamily="34" charset="0"/>
              </a:rPr>
              <a:t> </a:t>
            </a:r>
            <a:br>
              <a:rPr lang="en-US" sz="3800" b="1" dirty="0">
                <a:solidFill>
                  <a:schemeClr val="bg1"/>
                </a:solidFill>
                <a:latin typeface="Arial Rounded MT Bold" panose="020F0704030504030204" pitchFamily="34" charset="0"/>
              </a:rPr>
            </a:br>
            <a:br>
              <a:rPr lang="en-US" sz="2800" b="1" i="1" dirty="0">
                <a:solidFill>
                  <a:schemeClr val="bg1"/>
                </a:solidFill>
                <a:latin typeface="Arial Rounded MT Bold" panose="020F0704030504030204" pitchFamily="34" charset="0"/>
              </a:rPr>
            </a:br>
            <a:r>
              <a:rPr lang="en-US" sz="3800" b="1" dirty="0">
                <a:solidFill>
                  <a:schemeClr val="bg1"/>
                </a:solidFill>
                <a:latin typeface="Arial Rounded MT Bold" panose="020F0704030504030204" pitchFamily="34" charset="0"/>
              </a:rPr>
              <a:t>Then why do so many bitterly fight for the right to choose to kill these children? Perhaps because those who choose abortion and all other crimes against human life no longer see the beauty of God's creation. </a:t>
            </a:r>
            <a:endParaRPr lang="en-GB" sz="38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294DE03E-D9C8-FCFD-8C31-29EF335F8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image1.jpg" descr="A stained glass window with a group of people&#10;&#10;Description automatically generated with medium confidence">
            <a:extLst>
              <a:ext uri="{FF2B5EF4-FFF2-40B4-BE49-F238E27FC236}">
                <a16:creationId xmlns:a16="http://schemas.microsoft.com/office/drawing/2014/main" id="{B0347060-6CB9-BC5C-36B9-2A71AB04541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45432" y="1267326"/>
            <a:ext cx="4844715" cy="429928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954881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81E74-66FB-6C05-1601-F0A834999559}"/>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DE9EB9B1-A2B5-28C4-0B99-630C02596128}"/>
              </a:ext>
            </a:extLst>
          </p:cNvPr>
          <p:cNvSpPr>
            <a:spLocks noGrp="1"/>
          </p:cNvSpPr>
          <p:nvPr>
            <p:ph type="title"/>
          </p:nvPr>
        </p:nvSpPr>
        <p:spPr>
          <a:xfrm>
            <a:off x="6801854" y="381000"/>
            <a:ext cx="5390145" cy="6096000"/>
          </a:xfrm>
        </p:spPr>
        <p:txBody>
          <a:bodyPr>
            <a:noAutofit/>
          </a:bodyPr>
          <a:lstStyle/>
          <a:p>
            <a:pPr algn="ctr"/>
            <a:r>
              <a:rPr lang="en-US" sz="3800" b="1" dirty="0">
                <a:solidFill>
                  <a:srgbClr val="FFC000"/>
                </a:solidFill>
                <a:latin typeface="Arial Rounded MT Bold" panose="020F0704030504030204" pitchFamily="34" charset="0"/>
              </a:rPr>
              <a:t>Prayer: All</a:t>
            </a:r>
            <a:br>
              <a:rPr lang="en-US" sz="3800" b="1" dirty="0">
                <a:solidFill>
                  <a:schemeClr val="bg1"/>
                </a:solidFill>
                <a:latin typeface="Arial Rounded MT Bold" panose="020F0704030504030204" pitchFamily="34" charset="0"/>
              </a:rPr>
            </a:br>
            <a:br>
              <a:rPr lang="en-US" sz="3800" b="1" i="1" dirty="0">
                <a:solidFill>
                  <a:schemeClr val="bg1"/>
                </a:solidFill>
                <a:latin typeface="Arial Rounded MT Bold" panose="020F0704030504030204" pitchFamily="34" charset="0"/>
              </a:rPr>
            </a:br>
            <a:r>
              <a:rPr lang="en-US" sz="3800" b="1" dirty="0">
                <a:solidFill>
                  <a:schemeClr val="bg1"/>
                </a:solidFill>
                <a:latin typeface="Arial Rounded MT Bold" panose="020F0704030504030204" pitchFamily="34" charset="0"/>
              </a:rPr>
              <a:t>The true beauty and glory of all of God’s creation can be seen in the face of a newborn child. With every child, God embraces us with His endless love. </a:t>
            </a:r>
            <a:endParaRPr lang="en-GB" sz="38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703F85F5-2B7D-58C5-61FB-E05A8A742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image1.jpg" descr="A stained glass window with a group of people&#10;&#10;Description automatically generated with medium confidence">
            <a:extLst>
              <a:ext uri="{FF2B5EF4-FFF2-40B4-BE49-F238E27FC236}">
                <a16:creationId xmlns:a16="http://schemas.microsoft.com/office/drawing/2014/main" id="{D690DA2E-968C-FC53-A473-D82C42C3EBF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45432" y="1267326"/>
            <a:ext cx="4844715" cy="429928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347947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16AEC-A22F-24DC-67D6-3FB2D78045A7}"/>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52F45DF-2E19-04C7-89B1-273CBD192222}"/>
              </a:ext>
            </a:extLst>
          </p:cNvPr>
          <p:cNvSpPr>
            <a:spLocks noGrp="1"/>
          </p:cNvSpPr>
          <p:nvPr>
            <p:ph type="title"/>
          </p:nvPr>
        </p:nvSpPr>
        <p:spPr>
          <a:xfrm>
            <a:off x="6801855" y="368968"/>
            <a:ext cx="5574076" cy="6096000"/>
          </a:xfrm>
        </p:spPr>
        <p:txBody>
          <a:bodyPr>
            <a:noAutofit/>
          </a:bodyPr>
          <a:lstStyle/>
          <a:p>
            <a:pPr algn="ctr"/>
            <a:r>
              <a:rPr lang="en-US" sz="3700" b="1" dirty="0">
                <a:solidFill>
                  <a:srgbClr val="FFC000"/>
                </a:solidFill>
                <a:latin typeface="Arial Rounded MT Bold" panose="020F0704030504030204" pitchFamily="34" charset="0"/>
              </a:rPr>
              <a:t>Prayer: All</a:t>
            </a:r>
            <a:br>
              <a:rPr lang="en-US" sz="3700" b="1" dirty="0">
                <a:solidFill>
                  <a:schemeClr val="bg1"/>
                </a:solidFill>
                <a:latin typeface="Arial Rounded MT Bold" panose="020F0704030504030204" pitchFamily="34" charset="0"/>
              </a:rPr>
            </a:br>
            <a:br>
              <a:rPr lang="en-US" sz="3700" b="1" i="1" dirty="0">
                <a:solidFill>
                  <a:schemeClr val="bg1"/>
                </a:solidFill>
                <a:latin typeface="Arial Rounded MT Bold" panose="020F0704030504030204" pitchFamily="34" charset="0"/>
              </a:rPr>
            </a:br>
            <a:r>
              <a:rPr lang="en-US" sz="3700" b="1" dirty="0">
                <a:solidFill>
                  <a:schemeClr val="bg1"/>
                </a:solidFill>
                <a:latin typeface="Arial Rounded MT Bold" panose="020F0704030504030204" pitchFamily="34" charset="0"/>
              </a:rPr>
              <a:t>We pray that all people will come to respect human life, especially the lives of unborn children. Let us pray ceaselessly for an end to abortion and to all the other crimes against human life: God’s greatest and most beautiful creation.</a:t>
            </a:r>
            <a:endParaRPr lang="en-GB" sz="37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48532C7F-43A7-D0D7-1DFD-07DEFD09C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image1.jpg" descr="A stained glass window with a group of people&#10;&#10;Description automatically generated with medium confidence">
            <a:extLst>
              <a:ext uri="{FF2B5EF4-FFF2-40B4-BE49-F238E27FC236}">
                <a16:creationId xmlns:a16="http://schemas.microsoft.com/office/drawing/2014/main" id="{AB019F02-7801-47BA-C428-B20228B489D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45432" y="1267326"/>
            <a:ext cx="4844715" cy="429928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85135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6233A-D7A3-24C6-4E6F-19082FEB76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72429B-06FB-0785-4EB8-9A943355969C}"/>
              </a:ext>
            </a:extLst>
          </p:cNvPr>
          <p:cNvSpPr>
            <a:spLocks noGrp="1"/>
          </p:cNvSpPr>
          <p:nvPr>
            <p:ph type="title"/>
          </p:nvPr>
        </p:nvSpPr>
        <p:spPr>
          <a:xfrm>
            <a:off x="1748028" y="1213425"/>
            <a:ext cx="8695944" cy="1325880"/>
          </a:xfrm>
        </p:spPr>
        <p:txBody>
          <a:bodyPr rtlCol="0">
            <a:normAutofit/>
          </a:bodyPr>
          <a:lstStyle>
            <a:defPPr>
              <a:defRPr lang="en-GB"/>
            </a:defPPr>
          </a:lstStyle>
          <a:p>
            <a:pPr rtl="0"/>
            <a:r>
              <a:rPr lang="en-GB" sz="4800" b="1" dirty="0">
                <a:solidFill>
                  <a:schemeClr val="tx1"/>
                </a:solidFill>
                <a:latin typeface="Arial Rounded MT Bold" panose="020F0704030504030204" pitchFamily="34" charset="0"/>
              </a:rPr>
              <a:t>Opening Prayer</a:t>
            </a:r>
          </a:p>
        </p:txBody>
      </p:sp>
      <p:sp>
        <p:nvSpPr>
          <p:cNvPr id="3" name="Content Placeholder 2">
            <a:extLst>
              <a:ext uri="{FF2B5EF4-FFF2-40B4-BE49-F238E27FC236}">
                <a16:creationId xmlns:a16="http://schemas.microsoft.com/office/drawing/2014/main" id="{F0C57514-27DE-1F8A-2C16-51E23BC3AD6A}"/>
              </a:ext>
            </a:extLst>
          </p:cNvPr>
          <p:cNvSpPr>
            <a:spLocks noGrp="1"/>
          </p:cNvSpPr>
          <p:nvPr>
            <p:ph idx="1"/>
          </p:nvPr>
        </p:nvSpPr>
        <p:spPr>
          <a:xfrm>
            <a:off x="1592317" y="2380593"/>
            <a:ext cx="9049407" cy="2743200"/>
          </a:xfrm>
        </p:spPr>
        <p:txBody>
          <a:bodyPr rtlCol="0">
            <a:normAutofit/>
          </a:bodyPr>
          <a:lstStyle>
            <a:defPPr>
              <a:defRPr lang="en-GB"/>
            </a:defPPr>
          </a:lstStyle>
          <a:p>
            <a:pPr algn="just" rtl="0"/>
            <a:r>
              <a:rPr lang="en-US" sz="3000" b="1" dirty="0">
                <a:solidFill>
                  <a:schemeClr val="tx1"/>
                </a:solidFill>
                <a:latin typeface="Arial Rounded MT Bold" panose="020F0704030504030204" pitchFamily="34" charset="0"/>
              </a:rPr>
              <a:t>May this Holy Family be for us a source of inspiration and courage.</a:t>
            </a:r>
          </a:p>
          <a:p>
            <a:pPr algn="just" rtl="0"/>
            <a:r>
              <a:rPr lang="en-US" sz="3000" b="1" dirty="0">
                <a:solidFill>
                  <a:schemeClr val="tx1"/>
                </a:solidFill>
                <a:latin typeface="Arial Rounded MT Bold" panose="020F0704030504030204" pitchFamily="34" charset="0"/>
              </a:rPr>
              <a:t>May they give us the strength to obey the Gospel message of mutual love and respect for all of our brothers and sisters.</a:t>
            </a:r>
          </a:p>
          <a:p>
            <a:pPr algn="just" rtl="0"/>
            <a:endParaRPr lang="en-GB" sz="3000" b="1" dirty="0">
              <a:latin typeface="Arial Rounded MT Bold" panose="020F0704030504030204" pitchFamily="34" charset="0"/>
            </a:endParaRPr>
          </a:p>
        </p:txBody>
      </p:sp>
    </p:spTree>
    <p:extLst>
      <p:ext uri="{BB962C8B-B14F-4D97-AF65-F5344CB8AC3E}">
        <p14:creationId xmlns:p14="http://schemas.microsoft.com/office/powerpoint/2010/main" val="15781181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C11A8-DC8A-D53F-E90F-807A369F21C9}"/>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EC4FD1AF-0793-679F-FA73-C4C236A6F562}"/>
              </a:ext>
            </a:extLst>
          </p:cNvPr>
          <p:cNvSpPr>
            <a:spLocks noGrp="1"/>
          </p:cNvSpPr>
          <p:nvPr>
            <p:ph type="title"/>
          </p:nvPr>
        </p:nvSpPr>
        <p:spPr>
          <a:xfrm>
            <a:off x="6789336" y="650567"/>
            <a:ext cx="5402664" cy="6096000"/>
          </a:xfrm>
        </p:spPr>
        <p:txBody>
          <a:bodyPr>
            <a:noAutofit/>
          </a:bodyPr>
          <a:lstStyle/>
          <a:p>
            <a:pPr algn="ctr"/>
            <a:r>
              <a:rPr lang="en-US" b="1" dirty="0">
                <a:solidFill>
                  <a:srgbClr val="FFC000"/>
                </a:solidFill>
                <a:latin typeface="Arial Rounded MT Bold" panose="020F0704030504030204" pitchFamily="34" charset="0"/>
              </a:rPr>
              <a:t>Prayer: All</a:t>
            </a:r>
            <a:br>
              <a:rPr lang="en-US" b="1" dirty="0">
                <a:solidFill>
                  <a:srgbClr val="FFC000"/>
                </a:solidFill>
                <a:latin typeface="Arial Rounded MT Bold" panose="020F0704030504030204" pitchFamily="34" charset="0"/>
              </a:rPr>
            </a:br>
            <a:br>
              <a:rPr lang="en-US" b="1" dirty="0">
                <a:solidFill>
                  <a:schemeClr val="bg1"/>
                </a:solidFill>
                <a:latin typeface="Arial Rounded MT Bold" panose="020F0704030504030204" pitchFamily="34" charset="0"/>
              </a:rPr>
            </a:br>
            <a:br>
              <a:rPr lang="en-US" sz="4000" b="1" dirty="0">
                <a:solidFill>
                  <a:schemeClr val="bg1"/>
                </a:solidFill>
                <a:latin typeface="Arial Rounded MT Bold" panose="020F0704030504030204" pitchFamily="34" charset="0"/>
              </a:rPr>
            </a:br>
            <a:r>
              <a:rPr lang="en-US" sz="4000" b="1" dirty="0">
                <a:solidFill>
                  <a:schemeClr val="bg1"/>
                </a:solidFill>
                <a:latin typeface="Arial Rounded MT Bold" panose="020F0704030504030204" pitchFamily="34" charset="0"/>
              </a:rPr>
              <a:t>Glory Be to the Father...</a:t>
            </a:r>
            <a:br>
              <a:rPr lang="en-US" sz="3200" b="1" dirty="0">
                <a:solidFill>
                  <a:schemeClr val="bg1"/>
                </a:solidFill>
                <a:latin typeface="Arial Rounded MT Bold" panose="020F0704030504030204" pitchFamily="34" charset="0"/>
              </a:rPr>
            </a:br>
            <a:br>
              <a:rPr lang="en-US" sz="3600" b="1" dirty="0">
                <a:solidFill>
                  <a:schemeClr val="bg1"/>
                </a:solidFill>
                <a:latin typeface="Arial Rounded MT Bold" panose="020F0704030504030204" pitchFamily="34" charset="0"/>
              </a:rPr>
            </a:br>
            <a:endParaRPr lang="en-GB" sz="36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D1FC4364-AF12-120A-5806-1FE742DED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image1.jpg" descr="A stained glass window with a group of people&#10;&#10;Description automatically generated with medium confidence">
            <a:extLst>
              <a:ext uri="{FF2B5EF4-FFF2-40B4-BE49-F238E27FC236}">
                <a16:creationId xmlns:a16="http://schemas.microsoft.com/office/drawing/2014/main" id="{BCA593DA-6CE9-7740-DF94-A26594B420D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45432" y="1267326"/>
            <a:ext cx="4844715" cy="429928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253642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9050A-178F-4A68-E1B7-D1A0759297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6019A1-50DA-6777-5501-C5E600ED468C}"/>
              </a:ext>
            </a:extLst>
          </p:cNvPr>
          <p:cNvSpPr>
            <a:spLocks noGrp="1"/>
          </p:cNvSpPr>
          <p:nvPr>
            <p:ph type="title"/>
          </p:nvPr>
        </p:nvSpPr>
        <p:spPr>
          <a:xfrm>
            <a:off x="248653" y="4042610"/>
            <a:ext cx="11694694" cy="987391"/>
          </a:xfrm>
        </p:spPr>
        <p:txBody>
          <a:bodyPr rtlCol="0">
            <a:noAutofit/>
          </a:bodyPr>
          <a:lstStyle>
            <a:defPPr>
              <a:defRPr lang="en-GB"/>
            </a:defPPr>
          </a:lstStyle>
          <a:p>
            <a:pPr rtl="0"/>
            <a:r>
              <a:rPr lang="en-GB" sz="6600" b="1" dirty="0">
                <a:solidFill>
                  <a:schemeClr val="tx1"/>
                </a:solidFill>
                <a:latin typeface="Arial Rounded MT Bold" panose="020F0704030504030204" pitchFamily="34" charset="0"/>
              </a:rPr>
              <a:t>Holy Family Station 5</a:t>
            </a:r>
          </a:p>
        </p:txBody>
      </p:sp>
    </p:spTree>
    <p:extLst>
      <p:ext uri="{BB962C8B-B14F-4D97-AF65-F5344CB8AC3E}">
        <p14:creationId xmlns:p14="http://schemas.microsoft.com/office/powerpoint/2010/main" val="3325854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C0C49-14EA-F647-6FE6-D97B2D867DE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B01E1600-3AAA-993B-D6AB-020CE0F4B2C5}"/>
              </a:ext>
            </a:extLst>
          </p:cNvPr>
          <p:cNvSpPr>
            <a:spLocks noGrp="1"/>
          </p:cNvSpPr>
          <p:nvPr>
            <p:ph type="title"/>
          </p:nvPr>
        </p:nvSpPr>
        <p:spPr>
          <a:xfrm>
            <a:off x="7186863" y="2197736"/>
            <a:ext cx="4876800" cy="3001661"/>
          </a:xfrm>
        </p:spPr>
        <p:txBody>
          <a:bodyPr>
            <a:normAutofit fontScale="90000"/>
          </a:bodyPr>
          <a:lstStyle/>
          <a:p>
            <a:r>
              <a:rPr lang="en-US" b="1" dirty="0">
                <a:solidFill>
                  <a:schemeClr val="bg1"/>
                </a:solidFill>
                <a:latin typeface="Arial Rounded MT Bold" panose="020F0704030504030204" pitchFamily="34" charset="0"/>
              </a:rPr>
              <a:t>Mary &amp; Joseph present the </a:t>
            </a:r>
            <a:br>
              <a:rPr lang="en-US" b="1" dirty="0">
                <a:solidFill>
                  <a:schemeClr val="bg1"/>
                </a:solidFill>
                <a:latin typeface="Arial Rounded MT Bold" panose="020F0704030504030204" pitchFamily="34" charset="0"/>
              </a:rPr>
            </a:br>
            <a:r>
              <a:rPr lang="en-US" b="1" dirty="0">
                <a:solidFill>
                  <a:schemeClr val="bg1"/>
                </a:solidFill>
                <a:latin typeface="Arial Rounded MT Bold" panose="020F0704030504030204" pitchFamily="34" charset="0"/>
              </a:rPr>
              <a:t>Child Jesus in the Temple</a:t>
            </a:r>
            <a:br>
              <a:rPr lang="en-US" b="1" dirty="0">
                <a:solidFill>
                  <a:schemeClr val="bg1"/>
                </a:solidFill>
                <a:latin typeface="Arial Rounded MT Bold" panose="020F0704030504030204" pitchFamily="34" charset="0"/>
              </a:rPr>
            </a:br>
            <a:br>
              <a:rPr lang="en-US" b="1" dirty="0">
                <a:solidFill>
                  <a:schemeClr val="bg1"/>
                </a:solidFill>
                <a:latin typeface="Arial Rounded MT Bold" panose="020F0704030504030204" pitchFamily="34" charset="0"/>
              </a:rPr>
            </a:br>
            <a:r>
              <a:rPr lang="en-US" sz="3700" b="1" i="1" dirty="0">
                <a:solidFill>
                  <a:schemeClr val="bg1"/>
                </a:solidFill>
                <a:latin typeface="Arial Rounded MT Bold" panose="020F0704030504030204" pitchFamily="34" charset="0"/>
              </a:rPr>
              <a:t>(God is First</a:t>
            </a:r>
            <a:br>
              <a:rPr lang="en-US" sz="3700" b="1" i="1" dirty="0">
                <a:solidFill>
                  <a:schemeClr val="bg1"/>
                </a:solidFill>
                <a:latin typeface="Arial Rounded MT Bold" panose="020F0704030504030204" pitchFamily="34" charset="0"/>
              </a:rPr>
            </a:br>
            <a:r>
              <a:rPr lang="en-US" sz="3700" b="1" i="1" dirty="0">
                <a:solidFill>
                  <a:schemeClr val="bg1"/>
                </a:solidFill>
                <a:latin typeface="Arial Rounded MT Bold" panose="020F0704030504030204" pitchFamily="34" charset="0"/>
              </a:rPr>
              <a:t>in the Family: </a:t>
            </a:r>
            <a:br>
              <a:rPr lang="en-US" sz="3700" b="1" i="1" dirty="0">
                <a:solidFill>
                  <a:schemeClr val="bg1"/>
                </a:solidFill>
                <a:latin typeface="Arial Rounded MT Bold" panose="020F0704030504030204" pitchFamily="34" charset="0"/>
              </a:rPr>
            </a:br>
            <a:r>
              <a:rPr lang="en-US" sz="3700" b="1" i="1" dirty="0">
                <a:solidFill>
                  <a:schemeClr val="bg1"/>
                </a:solidFill>
                <a:latin typeface="Arial Rounded MT Bold" panose="020F0704030504030204" pitchFamily="34" charset="0"/>
              </a:rPr>
              <a:t>The Need to Worship God as Families) </a:t>
            </a:r>
            <a:br>
              <a:rPr lang="en-US" sz="3700" b="1" i="1" dirty="0">
                <a:solidFill>
                  <a:schemeClr val="bg1"/>
                </a:solidFill>
                <a:latin typeface="Arial Rounded MT Bold" panose="020F0704030504030204" pitchFamily="34" charset="0"/>
              </a:rPr>
            </a:br>
            <a:endParaRPr lang="en-GB" sz="3700" b="1" i="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AB6E3028-6B2C-0F9C-0B93-E5158E8CB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image1.jpg" descr="A stained glass window with a group of people holding a baby&#10;&#10;Description automatically generated with medium confidence">
            <a:extLst>
              <a:ext uri="{FF2B5EF4-FFF2-40B4-BE49-F238E27FC236}">
                <a16:creationId xmlns:a16="http://schemas.microsoft.com/office/drawing/2014/main" id="{2A086992-FF5B-180A-76CF-A933B0EDE44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8" y="1267326"/>
            <a:ext cx="4876800" cy="434741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230637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66877-87B8-DB71-5F65-4F2D5A5ACCF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3F7C992-236F-7471-D34B-DFD4A38FDF1C}"/>
              </a:ext>
            </a:extLst>
          </p:cNvPr>
          <p:cNvSpPr>
            <a:spLocks noGrp="1"/>
          </p:cNvSpPr>
          <p:nvPr>
            <p:ph type="title"/>
          </p:nvPr>
        </p:nvSpPr>
        <p:spPr>
          <a:xfrm>
            <a:off x="7122695" y="3301247"/>
            <a:ext cx="5213684" cy="662940"/>
          </a:xfrm>
        </p:spPr>
        <p:txBody>
          <a:bodyPr>
            <a:normAutofit fontScale="90000"/>
          </a:bodyPr>
          <a:lstStyle/>
          <a:p>
            <a:r>
              <a:rPr lang="en-US" b="1" dirty="0">
                <a:solidFill>
                  <a:srgbClr val="FFC000"/>
                </a:solidFill>
                <a:latin typeface="Arial Rounded MT Bold" panose="020F0704030504030204" pitchFamily="34" charset="0"/>
              </a:rPr>
              <a:t>Leader:</a:t>
            </a:r>
            <a:br>
              <a:rPr lang="en-US" b="1" dirty="0">
                <a:solidFill>
                  <a:schemeClr val="bg1"/>
                </a:solidFill>
                <a:latin typeface="Arial Rounded MT Bold" panose="020F0704030504030204" pitchFamily="34" charset="0"/>
              </a:rPr>
            </a:br>
            <a:r>
              <a:rPr lang="en-US" b="1" dirty="0">
                <a:solidFill>
                  <a:schemeClr val="bg1"/>
                </a:solidFill>
                <a:latin typeface="Arial Rounded MT Bold" panose="020F0704030504030204" pitchFamily="34" charset="0"/>
              </a:rPr>
              <a:t>O Most Holy Family, Jesus, Mary, and Joseph;</a:t>
            </a:r>
            <a:br>
              <a:rPr lang="en-US" b="1" dirty="0">
                <a:solidFill>
                  <a:schemeClr val="bg1"/>
                </a:solidFill>
                <a:latin typeface="Arial Rounded MT Bold" panose="020F0704030504030204" pitchFamily="34" charset="0"/>
              </a:rPr>
            </a:br>
            <a:r>
              <a:rPr lang="en-US" b="1" dirty="0">
                <a:solidFill>
                  <a:schemeClr val="bg1"/>
                </a:solidFill>
                <a:latin typeface="Arial Rounded MT Bold" panose="020F0704030504030204" pitchFamily="34" charset="0"/>
              </a:rPr>
              <a:t>intercede for us who seek your help.</a:t>
            </a:r>
            <a:br>
              <a:rPr lang="en-US" b="1" dirty="0">
                <a:solidFill>
                  <a:schemeClr val="bg1"/>
                </a:solidFill>
                <a:latin typeface="Arial Rounded MT Bold" panose="020F0704030504030204" pitchFamily="34" charset="0"/>
              </a:rPr>
            </a:br>
            <a:br>
              <a:rPr lang="en-US" b="1" dirty="0">
                <a:solidFill>
                  <a:schemeClr val="bg1"/>
                </a:solidFill>
                <a:latin typeface="Arial Rounded MT Bold" panose="020F0704030504030204" pitchFamily="34" charset="0"/>
              </a:rPr>
            </a:br>
            <a:r>
              <a:rPr lang="en-US" b="1" dirty="0">
                <a:solidFill>
                  <a:srgbClr val="FFC000"/>
                </a:solidFill>
                <a:latin typeface="Arial Rounded MT Bold" panose="020F0704030504030204" pitchFamily="34" charset="0"/>
              </a:rPr>
              <a:t>All:</a:t>
            </a:r>
            <a:r>
              <a:rPr lang="en-US" b="1" dirty="0">
                <a:solidFill>
                  <a:schemeClr val="bg1"/>
                </a:solidFill>
                <a:latin typeface="Arial Rounded MT Bold" panose="020F0704030504030204" pitchFamily="34" charset="0"/>
              </a:rPr>
              <a:t> </a:t>
            </a:r>
            <a:br>
              <a:rPr lang="en-US" b="1" dirty="0">
                <a:solidFill>
                  <a:schemeClr val="bg1"/>
                </a:solidFill>
                <a:latin typeface="Arial Rounded MT Bold" panose="020F0704030504030204" pitchFamily="34" charset="0"/>
              </a:rPr>
            </a:br>
            <a:r>
              <a:rPr lang="en-US" b="1" dirty="0">
                <a:solidFill>
                  <a:schemeClr val="bg1"/>
                </a:solidFill>
                <a:latin typeface="Arial Rounded MT Bold" panose="020F0704030504030204" pitchFamily="34" charset="0"/>
              </a:rPr>
              <a:t>For in you, we place all our faith and all our trust.</a:t>
            </a:r>
            <a:br>
              <a:rPr lang="en-US" b="1" dirty="0">
                <a:solidFill>
                  <a:schemeClr val="bg1"/>
                </a:solidFill>
                <a:latin typeface="Arial Rounded MT Bold" panose="020F0704030504030204" pitchFamily="34" charset="0"/>
              </a:rPr>
            </a:br>
            <a:endParaRPr lang="en-GB"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69A2E52E-E4B3-8513-2BB5-6D9ED154C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image1.jpg" descr="A stained glass window with a group of people holding a baby&#10;&#10;Description automatically generated with medium confidence">
            <a:extLst>
              <a:ext uri="{FF2B5EF4-FFF2-40B4-BE49-F238E27FC236}">
                <a16:creationId xmlns:a16="http://schemas.microsoft.com/office/drawing/2014/main" id="{C2D6F647-5120-584E-2DD9-8FB75F55717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8" y="1267326"/>
            <a:ext cx="4876800" cy="434741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396081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6A73E-DB28-ED92-088B-1578BC03163E}"/>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DEB3570-E51F-6EA4-8D95-B9C0BBBB0094}"/>
              </a:ext>
            </a:extLst>
          </p:cNvPr>
          <p:cNvSpPr>
            <a:spLocks noGrp="1"/>
          </p:cNvSpPr>
          <p:nvPr>
            <p:ph type="title"/>
          </p:nvPr>
        </p:nvSpPr>
        <p:spPr>
          <a:xfrm>
            <a:off x="6921062" y="381000"/>
            <a:ext cx="5270938" cy="6096000"/>
          </a:xfrm>
        </p:spPr>
        <p:txBody>
          <a:bodyPr>
            <a:noAutofit/>
          </a:bodyPr>
          <a:lstStyle/>
          <a:p>
            <a:pPr algn="ctr"/>
            <a:r>
              <a:rPr lang="en-US" sz="3800" b="1" dirty="0">
                <a:solidFill>
                  <a:srgbClr val="FFC000"/>
                </a:solidFill>
                <a:latin typeface="Arial Rounded MT Bold" panose="020F0704030504030204" pitchFamily="34" charset="0"/>
              </a:rPr>
              <a:t>Meditation:</a:t>
            </a:r>
            <a:r>
              <a:rPr lang="en-US" sz="3800" b="1" dirty="0">
                <a:solidFill>
                  <a:schemeClr val="bg1"/>
                </a:solidFill>
                <a:latin typeface="Arial Rounded MT Bold" panose="020F0704030504030204" pitchFamily="34" charset="0"/>
              </a:rPr>
              <a:t> </a:t>
            </a:r>
            <a:br>
              <a:rPr lang="en-US" sz="3800" b="1" dirty="0">
                <a:solidFill>
                  <a:schemeClr val="bg1"/>
                </a:solidFill>
                <a:latin typeface="Arial Rounded MT Bold" panose="020F0704030504030204" pitchFamily="34" charset="0"/>
              </a:rPr>
            </a:br>
            <a:r>
              <a:rPr lang="en-US" sz="3800" b="1" i="1" dirty="0">
                <a:solidFill>
                  <a:schemeClr val="bg1"/>
                </a:solidFill>
                <a:latin typeface="Arial Rounded MT Bold" panose="020F0704030504030204" pitchFamily="34" charset="0"/>
              </a:rPr>
              <a:t>Luke 2:22-24;39</a:t>
            </a:r>
            <a:br>
              <a:rPr lang="en-US" sz="3800" b="1" i="1" dirty="0">
                <a:solidFill>
                  <a:schemeClr val="bg1"/>
                </a:solidFill>
                <a:latin typeface="Arial Rounded MT Bold" panose="020F0704030504030204" pitchFamily="34" charset="0"/>
              </a:rPr>
            </a:br>
            <a:br>
              <a:rPr lang="en-US" sz="3800" b="1" dirty="0">
                <a:solidFill>
                  <a:schemeClr val="bg1"/>
                </a:solidFill>
                <a:latin typeface="Arial Rounded MT Bold" panose="020F0704030504030204" pitchFamily="34" charset="0"/>
              </a:rPr>
            </a:br>
            <a:r>
              <a:rPr lang="en-US" sz="3800" b="1" dirty="0">
                <a:solidFill>
                  <a:schemeClr val="bg1"/>
                </a:solidFill>
                <a:latin typeface="Arial Rounded MT Bold" panose="020F0704030504030204" pitchFamily="34" charset="0"/>
              </a:rPr>
              <a:t>When the days were completed for their purification according to the law of Moses, they took him up to Jerusalem to present him to the Lord, just as it is written in the law of the Lord. </a:t>
            </a:r>
            <a:endParaRPr lang="en-GB" sz="38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73CD95D9-91F3-E3D8-37B6-95317A086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3" name="image1.jpg" descr="A stained glass window with a group of people holding a baby&#10;&#10;Description automatically generated with medium confidence">
            <a:extLst>
              <a:ext uri="{FF2B5EF4-FFF2-40B4-BE49-F238E27FC236}">
                <a16:creationId xmlns:a16="http://schemas.microsoft.com/office/drawing/2014/main" id="{239E6C70-0447-8DF2-B771-FAD6CA3E93D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8" y="1267326"/>
            <a:ext cx="4876800" cy="434741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798203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9C56C-5D64-8F93-DBDA-DC6F2C724F5D}"/>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822000DE-27E9-F4D2-FA6B-35153BE557AC}"/>
              </a:ext>
            </a:extLst>
          </p:cNvPr>
          <p:cNvSpPr>
            <a:spLocks noGrp="1"/>
          </p:cNvSpPr>
          <p:nvPr>
            <p:ph type="title"/>
          </p:nvPr>
        </p:nvSpPr>
        <p:spPr>
          <a:xfrm>
            <a:off x="6789336" y="381000"/>
            <a:ext cx="5402664" cy="6096000"/>
          </a:xfrm>
        </p:spPr>
        <p:txBody>
          <a:bodyPr>
            <a:noAutofit/>
          </a:bodyPr>
          <a:lstStyle/>
          <a:p>
            <a:pPr algn="ctr"/>
            <a:r>
              <a:rPr lang="en-US" sz="3800" b="1" dirty="0">
                <a:solidFill>
                  <a:srgbClr val="FFC000"/>
                </a:solidFill>
                <a:latin typeface="Arial Rounded MT Bold" panose="020F0704030504030204" pitchFamily="34" charset="0"/>
              </a:rPr>
              <a:t>Meditation:</a:t>
            </a:r>
            <a:r>
              <a:rPr lang="en-US" sz="3800" b="1" dirty="0">
                <a:solidFill>
                  <a:schemeClr val="bg1"/>
                </a:solidFill>
                <a:latin typeface="Arial Rounded MT Bold" panose="020F0704030504030204" pitchFamily="34" charset="0"/>
              </a:rPr>
              <a:t> </a:t>
            </a:r>
            <a:br>
              <a:rPr lang="en-US" sz="3800" b="1" dirty="0">
                <a:solidFill>
                  <a:schemeClr val="bg1"/>
                </a:solidFill>
                <a:latin typeface="Arial Rounded MT Bold" panose="020F0704030504030204" pitchFamily="34" charset="0"/>
              </a:rPr>
            </a:br>
            <a:r>
              <a:rPr lang="en-US" sz="3800" b="1" i="1" dirty="0">
                <a:solidFill>
                  <a:schemeClr val="bg1"/>
                </a:solidFill>
                <a:latin typeface="Arial Rounded MT Bold" panose="020F0704030504030204" pitchFamily="34" charset="0"/>
              </a:rPr>
              <a:t>Luke 2:22-24;39</a:t>
            </a:r>
            <a:br>
              <a:rPr lang="en-US" sz="3800" b="1" i="1" dirty="0">
                <a:solidFill>
                  <a:schemeClr val="bg1"/>
                </a:solidFill>
                <a:latin typeface="Arial Rounded MT Bold" panose="020F0704030504030204" pitchFamily="34" charset="0"/>
              </a:rPr>
            </a:br>
            <a:br>
              <a:rPr lang="en-US" sz="3800" b="1" dirty="0">
                <a:solidFill>
                  <a:schemeClr val="bg1"/>
                </a:solidFill>
                <a:latin typeface="Arial Rounded MT Bold" panose="020F0704030504030204" pitchFamily="34" charset="0"/>
              </a:rPr>
            </a:br>
            <a:r>
              <a:rPr lang="en-US" sz="3800" b="1" dirty="0">
                <a:solidFill>
                  <a:schemeClr val="bg1"/>
                </a:solidFill>
                <a:latin typeface="Arial Rounded MT Bold" panose="020F0704030504030204" pitchFamily="34" charset="0"/>
              </a:rPr>
              <a:t>"Every male that opens the womb shall be consecrated to the Lord," and to offer the sacrifice of "a pair of turtledoves or two young pigeons," in accordance with the dictate in the law of the Lord. </a:t>
            </a:r>
            <a:endParaRPr lang="en-GB" sz="38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3A2E79E7-4A05-9067-7657-1C78C1F052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3" name="image1.jpg" descr="A stained glass window with a group of people holding a baby&#10;&#10;Description automatically generated with medium confidence">
            <a:extLst>
              <a:ext uri="{FF2B5EF4-FFF2-40B4-BE49-F238E27FC236}">
                <a16:creationId xmlns:a16="http://schemas.microsoft.com/office/drawing/2014/main" id="{4BEE3B16-1D7F-9F69-0B00-022EA6DF3B2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8" y="1267326"/>
            <a:ext cx="4876800" cy="434741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326206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60DEE-0FA0-BF0C-0E1E-0E60404DD477}"/>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4A2CC32-DA53-5B40-708C-ECD16BAB5AA2}"/>
              </a:ext>
            </a:extLst>
          </p:cNvPr>
          <p:cNvSpPr>
            <a:spLocks noGrp="1"/>
          </p:cNvSpPr>
          <p:nvPr>
            <p:ph type="title"/>
          </p:nvPr>
        </p:nvSpPr>
        <p:spPr>
          <a:xfrm>
            <a:off x="6789336" y="381000"/>
            <a:ext cx="5402664" cy="6096000"/>
          </a:xfrm>
        </p:spPr>
        <p:txBody>
          <a:bodyPr>
            <a:noAutofit/>
          </a:bodyPr>
          <a:lstStyle/>
          <a:p>
            <a:pPr algn="ctr"/>
            <a:r>
              <a:rPr lang="en-US" sz="3800" b="1" dirty="0">
                <a:solidFill>
                  <a:srgbClr val="FFC000"/>
                </a:solidFill>
                <a:latin typeface="Arial Rounded MT Bold" panose="020F0704030504030204" pitchFamily="34" charset="0"/>
              </a:rPr>
              <a:t>Meditation:</a:t>
            </a:r>
            <a:r>
              <a:rPr lang="en-US" sz="3800" b="1" dirty="0">
                <a:solidFill>
                  <a:schemeClr val="bg1"/>
                </a:solidFill>
                <a:latin typeface="Arial Rounded MT Bold" panose="020F0704030504030204" pitchFamily="34" charset="0"/>
              </a:rPr>
              <a:t> </a:t>
            </a:r>
            <a:br>
              <a:rPr lang="en-US" sz="3800" b="1" dirty="0">
                <a:solidFill>
                  <a:schemeClr val="bg1"/>
                </a:solidFill>
                <a:latin typeface="Arial Rounded MT Bold" panose="020F0704030504030204" pitchFamily="34" charset="0"/>
              </a:rPr>
            </a:br>
            <a:r>
              <a:rPr lang="en-US" sz="3800" b="1" i="1" dirty="0">
                <a:solidFill>
                  <a:schemeClr val="bg1"/>
                </a:solidFill>
                <a:latin typeface="Arial Rounded MT Bold" panose="020F0704030504030204" pitchFamily="34" charset="0"/>
              </a:rPr>
              <a:t>Luke 2:22-24;39</a:t>
            </a:r>
            <a:br>
              <a:rPr lang="en-US" sz="3800" b="1" i="1" dirty="0">
                <a:solidFill>
                  <a:schemeClr val="bg1"/>
                </a:solidFill>
                <a:latin typeface="Arial Rounded MT Bold" panose="020F0704030504030204" pitchFamily="34" charset="0"/>
              </a:rPr>
            </a:br>
            <a:br>
              <a:rPr lang="en-US" sz="3800" b="1" dirty="0">
                <a:solidFill>
                  <a:schemeClr val="bg1"/>
                </a:solidFill>
                <a:latin typeface="Arial Rounded MT Bold" panose="020F0704030504030204" pitchFamily="34" charset="0"/>
              </a:rPr>
            </a:br>
            <a:r>
              <a:rPr lang="en-US" sz="3800" b="1" dirty="0">
                <a:solidFill>
                  <a:schemeClr val="bg1"/>
                </a:solidFill>
                <a:latin typeface="Arial Rounded MT Bold" panose="020F0704030504030204" pitchFamily="34" charset="0"/>
              </a:rPr>
              <a:t>When they had fulfilled all the prescriptions of the law of the Lord, they returned to Galilee to their town of Nazareth.</a:t>
            </a:r>
            <a:endParaRPr lang="en-GB" sz="38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AF16FE52-F667-155B-F852-FCAC20C17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3" name="image1.jpg" descr="A stained glass window with a group of people holding a baby&#10;&#10;Description automatically generated with medium confidence">
            <a:extLst>
              <a:ext uri="{FF2B5EF4-FFF2-40B4-BE49-F238E27FC236}">
                <a16:creationId xmlns:a16="http://schemas.microsoft.com/office/drawing/2014/main" id="{D1CC91F4-A540-5D76-40C6-6B86F2937E9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8" y="1267326"/>
            <a:ext cx="4876800" cy="434741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52913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C55CA-80DD-3268-AB53-647735B1D452}"/>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DF95B007-657B-3F67-62F0-333FC0542E56}"/>
              </a:ext>
            </a:extLst>
          </p:cNvPr>
          <p:cNvSpPr>
            <a:spLocks noGrp="1"/>
          </p:cNvSpPr>
          <p:nvPr>
            <p:ph type="title"/>
          </p:nvPr>
        </p:nvSpPr>
        <p:spPr>
          <a:xfrm>
            <a:off x="6936828" y="381000"/>
            <a:ext cx="5255172" cy="6096000"/>
          </a:xfrm>
        </p:spPr>
        <p:txBody>
          <a:bodyPr>
            <a:noAutofit/>
          </a:bodyPr>
          <a:lstStyle/>
          <a:p>
            <a:pPr algn="ctr"/>
            <a:r>
              <a:rPr lang="en-US" sz="3800" b="1" dirty="0">
                <a:solidFill>
                  <a:srgbClr val="FFC000"/>
                </a:solidFill>
                <a:latin typeface="Arial Rounded MT Bold" panose="020F0704030504030204" pitchFamily="34" charset="0"/>
              </a:rPr>
              <a:t>Reflection:</a:t>
            </a:r>
            <a:r>
              <a:rPr lang="en-US" sz="3800" b="1" dirty="0">
                <a:solidFill>
                  <a:schemeClr val="bg1"/>
                </a:solidFill>
                <a:latin typeface="Arial Rounded MT Bold" panose="020F0704030504030204" pitchFamily="34" charset="0"/>
              </a:rPr>
              <a:t> </a:t>
            </a:r>
            <a:br>
              <a:rPr lang="en-US" sz="3800" b="1" dirty="0">
                <a:solidFill>
                  <a:schemeClr val="bg1"/>
                </a:solidFill>
                <a:latin typeface="Arial Rounded MT Bold" panose="020F0704030504030204" pitchFamily="34" charset="0"/>
              </a:rPr>
            </a:br>
            <a:br>
              <a:rPr lang="en-US" sz="3800" b="1" dirty="0">
                <a:solidFill>
                  <a:schemeClr val="bg1"/>
                </a:solidFill>
                <a:latin typeface="Arial Rounded MT Bold" panose="020F0704030504030204" pitchFamily="34" charset="0"/>
              </a:rPr>
            </a:br>
            <a:r>
              <a:rPr lang="en-US" sz="3800" b="1" dirty="0">
                <a:solidFill>
                  <a:schemeClr val="bg1"/>
                </a:solidFill>
                <a:latin typeface="Arial Rounded MT Bold" panose="020F0704030504030204" pitchFamily="34" charset="0"/>
              </a:rPr>
              <a:t>In order for families to be holy, joyful, and healthy, they must have a profound and sincere relationship with God the Creator of all. </a:t>
            </a:r>
            <a:endParaRPr lang="en-GB" sz="38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D4C0CA13-6C2C-2C90-052D-055570612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3" name="image1.jpg" descr="A stained glass window with a group of people holding a baby&#10;&#10;Description automatically generated with medium confidence">
            <a:extLst>
              <a:ext uri="{FF2B5EF4-FFF2-40B4-BE49-F238E27FC236}">
                <a16:creationId xmlns:a16="http://schemas.microsoft.com/office/drawing/2014/main" id="{8568E9AA-872D-A9E9-2F9C-81482ECE8F5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8" y="1267326"/>
            <a:ext cx="4876800" cy="434741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719297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9E2E3-F2F1-A25C-8B47-49A9FE4B9633}"/>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76DD5381-4C67-C9EB-2047-1F23189D2CE3}"/>
              </a:ext>
            </a:extLst>
          </p:cNvPr>
          <p:cNvSpPr>
            <a:spLocks noGrp="1"/>
          </p:cNvSpPr>
          <p:nvPr>
            <p:ph type="title"/>
          </p:nvPr>
        </p:nvSpPr>
        <p:spPr>
          <a:xfrm>
            <a:off x="6984124" y="381000"/>
            <a:ext cx="5207876" cy="6096000"/>
          </a:xfrm>
        </p:spPr>
        <p:txBody>
          <a:bodyPr>
            <a:noAutofit/>
          </a:bodyPr>
          <a:lstStyle/>
          <a:p>
            <a:pPr algn="ctr"/>
            <a:r>
              <a:rPr lang="en-US" sz="3800" b="1" dirty="0">
                <a:solidFill>
                  <a:srgbClr val="FFC000"/>
                </a:solidFill>
                <a:latin typeface="Arial Rounded MT Bold" panose="020F0704030504030204" pitchFamily="34" charset="0"/>
              </a:rPr>
              <a:t>Reflection:</a:t>
            </a:r>
            <a:r>
              <a:rPr lang="en-US" sz="3800" b="1" dirty="0">
                <a:solidFill>
                  <a:schemeClr val="bg1"/>
                </a:solidFill>
                <a:latin typeface="Arial Rounded MT Bold" panose="020F0704030504030204" pitchFamily="34" charset="0"/>
              </a:rPr>
              <a:t> </a:t>
            </a:r>
            <a:br>
              <a:rPr lang="en-US" sz="3800" b="1" dirty="0">
                <a:solidFill>
                  <a:schemeClr val="bg1"/>
                </a:solidFill>
                <a:latin typeface="Arial Rounded MT Bold" panose="020F0704030504030204" pitchFamily="34" charset="0"/>
              </a:rPr>
            </a:br>
            <a:br>
              <a:rPr lang="en-US" sz="3800" b="1" dirty="0">
                <a:solidFill>
                  <a:schemeClr val="bg1"/>
                </a:solidFill>
                <a:latin typeface="Arial Rounded MT Bold" panose="020F0704030504030204" pitchFamily="34" charset="0"/>
              </a:rPr>
            </a:br>
            <a:r>
              <a:rPr lang="en-US" sz="3800" b="1" dirty="0">
                <a:solidFill>
                  <a:schemeClr val="bg1"/>
                </a:solidFill>
                <a:latin typeface="Arial Rounded MT Bold" panose="020F0704030504030204" pitchFamily="34" charset="0"/>
              </a:rPr>
              <a:t>When our families join together at Holy Mass, they have the opportunity to speak to the Father of Holiness; to receive the Son of Joy, and to be touched by the Holy Spirit of Healing. </a:t>
            </a:r>
            <a:endParaRPr lang="en-GB" sz="38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0D66C2CF-8E32-3C7E-39C7-80F34AFD5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3" name="image1.jpg" descr="A stained glass window with a group of people holding a baby&#10;&#10;Description automatically generated with medium confidence">
            <a:extLst>
              <a:ext uri="{FF2B5EF4-FFF2-40B4-BE49-F238E27FC236}">
                <a16:creationId xmlns:a16="http://schemas.microsoft.com/office/drawing/2014/main" id="{D2ED9A00-7143-2C9C-F1C2-E5145A8D43F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8" y="1267326"/>
            <a:ext cx="4876800" cy="434741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349750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19582-D2EF-AD0E-3591-6C49519D8977}"/>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316F1D75-6BBF-348D-0D98-F0713D4FF8A9}"/>
              </a:ext>
            </a:extLst>
          </p:cNvPr>
          <p:cNvSpPr>
            <a:spLocks noGrp="1"/>
          </p:cNvSpPr>
          <p:nvPr>
            <p:ph type="title"/>
          </p:nvPr>
        </p:nvSpPr>
        <p:spPr>
          <a:xfrm>
            <a:off x="6921062" y="381000"/>
            <a:ext cx="5270938" cy="6096000"/>
          </a:xfrm>
        </p:spPr>
        <p:txBody>
          <a:bodyPr>
            <a:noAutofit/>
          </a:bodyPr>
          <a:lstStyle/>
          <a:p>
            <a:pPr algn="ctr"/>
            <a:r>
              <a:rPr lang="en-US" sz="3200" b="1" dirty="0">
                <a:solidFill>
                  <a:srgbClr val="FFC000"/>
                </a:solidFill>
                <a:latin typeface="Arial Rounded MT Bold" panose="020F0704030504030204" pitchFamily="34" charset="0"/>
              </a:rPr>
              <a:t>Reflection:</a:t>
            </a:r>
            <a:r>
              <a:rPr lang="en-US" sz="3200" b="1" dirty="0">
                <a:solidFill>
                  <a:schemeClr val="bg1"/>
                </a:solidFill>
                <a:latin typeface="Arial Rounded MT Bold" panose="020F0704030504030204" pitchFamily="34" charset="0"/>
              </a:rPr>
              <a:t> </a:t>
            </a:r>
            <a:br>
              <a:rPr lang="en-US" sz="3200" b="1" dirty="0">
                <a:solidFill>
                  <a:schemeClr val="bg1"/>
                </a:solidFill>
                <a:latin typeface="Arial Rounded MT Bold" panose="020F0704030504030204" pitchFamily="34" charset="0"/>
              </a:rPr>
            </a:br>
            <a:br>
              <a:rPr lang="en-US" sz="1600" b="1" dirty="0">
                <a:solidFill>
                  <a:schemeClr val="bg1"/>
                </a:solidFill>
                <a:latin typeface="Arial Rounded MT Bold" panose="020F0704030504030204" pitchFamily="34" charset="0"/>
              </a:rPr>
            </a:br>
            <a:r>
              <a:rPr lang="en-US" sz="3200" b="1" dirty="0">
                <a:solidFill>
                  <a:schemeClr val="bg1"/>
                </a:solidFill>
                <a:latin typeface="Arial Rounded MT Bold" panose="020F0704030504030204" pitchFamily="34" charset="0"/>
              </a:rPr>
              <a:t>And yet many of our children have abandoned their Catholic faith and the worship of Our Father in the Holy Sacrifice of the Mass. Let us never cease to work for their return so that one day, united again as families, we will all worship our God from whom all families receive their life and their strength.</a:t>
            </a:r>
            <a:endParaRPr lang="en-GB" sz="32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E13B14AA-CC56-01BD-C4BA-8190376A5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3" name="image1.jpg" descr="A stained glass window with a group of people holding a baby&#10;&#10;Description automatically generated with medium confidence">
            <a:extLst>
              <a:ext uri="{FF2B5EF4-FFF2-40B4-BE49-F238E27FC236}">
                <a16:creationId xmlns:a16="http://schemas.microsoft.com/office/drawing/2014/main" id="{8C3C3486-B56C-0898-6CD5-82D312BB29A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8" y="1267326"/>
            <a:ext cx="4876800" cy="434741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89729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92C2C-8063-9405-FEA1-F7C4BFF792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907AC5-88FB-3A96-7467-1562AC716B6A}"/>
              </a:ext>
            </a:extLst>
          </p:cNvPr>
          <p:cNvSpPr>
            <a:spLocks noGrp="1"/>
          </p:cNvSpPr>
          <p:nvPr>
            <p:ph type="title"/>
          </p:nvPr>
        </p:nvSpPr>
        <p:spPr>
          <a:xfrm>
            <a:off x="1748028" y="1213425"/>
            <a:ext cx="8695944" cy="1325880"/>
          </a:xfrm>
        </p:spPr>
        <p:txBody>
          <a:bodyPr rtlCol="0">
            <a:normAutofit/>
          </a:bodyPr>
          <a:lstStyle>
            <a:defPPr>
              <a:defRPr lang="en-GB"/>
            </a:defPPr>
          </a:lstStyle>
          <a:p>
            <a:pPr rtl="0"/>
            <a:r>
              <a:rPr lang="en-GB" sz="4800" b="1" dirty="0">
                <a:solidFill>
                  <a:schemeClr val="tx1"/>
                </a:solidFill>
                <a:latin typeface="Arial Rounded MT Bold" panose="020F0704030504030204" pitchFamily="34" charset="0"/>
              </a:rPr>
              <a:t>Opening Prayer</a:t>
            </a:r>
          </a:p>
        </p:txBody>
      </p:sp>
      <p:sp>
        <p:nvSpPr>
          <p:cNvPr id="3" name="Content Placeholder 2">
            <a:extLst>
              <a:ext uri="{FF2B5EF4-FFF2-40B4-BE49-F238E27FC236}">
                <a16:creationId xmlns:a16="http://schemas.microsoft.com/office/drawing/2014/main" id="{0E0C7B77-BB12-3299-A718-3CE3A36021B1}"/>
              </a:ext>
            </a:extLst>
          </p:cNvPr>
          <p:cNvSpPr>
            <a:spLocks noGrp="1"/>
          </p:cNvSpPr>
          <p:nvPr>
            <p:ph idx="1"/>
          </p:nvPr>
        </p:nvSpPr>
        <p:spPr>
          <a:xfrm>
            <a:off x="1748028" y="2314716"/>
            <a:ext cx="8695944" cy="2982498"/>
          </a:xfrm>
        </p:spPr>
        <p:txBody>
          <a:bodyPr rtlCol="0">
            <a:noAutofit/>
          </a:bodyPr>
          <a:lstStyle>
            <a:defPPr>
              <a:defRPr lang="en-GB"/>
            </a:defPPr>
          </a:lstStyle>
          <a:p>
            <a:pPr algn="just" rtl="0"/>
            <a:r>
              <a:rPr lang="en-US" sz="3000" b="1" dirty="0">
                <a:solidFill>
                  <a:schemeClr val="tx1"/>
                </a:solidFill>
                <a:latin typeface="Arial Rounded MT Bold" panose="020F0704030504030204" pitchFamily="34" charset="0"/>
              </a:rPr>
              <a:t>May we, who together make up the Body of Christ on earth, remember always that truly we are all members of the Family of God.</a:t>
            </a:r>
          </a:p>
          <a:p>
            <a:pPr algn="just" rtl="0"/>
            <a:r>
              <a:rPr lang="en-US" sz="3000" b="1" dirty="0">
                <a:solidFill>
                  <a:schemeClr val="tx1"/>
                </a:solidFill>
                <a:latin typeface="Arial Rounded MT Bold" panose="020F0704030504030204" pitchFamily="34" charset="0"/>
              </a:rPr>
              <a:t>To Jesus, Mary, and Joseph, we entrust today our many needs and intentions.</a:t>
            </a:r>
          </a:p>
          <a:p>
            <a:pPr algn="just" rtl="0"/>
            <a:r>
              <a:rPr lang="en-US" sz="3000" b="1" dirty="0">
                <a:solidFill>
                  <a:schemeClr val="tx1"/>
                </a:solidFill>
                <a:latin typeface="Arial Rounded MT Bold" panose="020F0704030504030204" pitchFamily="34" charset="0"/>
              </a:rPr>
              <a:t>Amen.</a:t>
            </a:r>
            <a:endParaRPr lang="en-GB" sz="3000" b="1"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42494305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78C03-39D6-2F8E-DC94-7443CE900656}"/>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7E22B54-0838-ABCC-E7D8-2D82B29E8D27}"/>
              </a:ext>
            </a:extLst>
          </p:cNvPr>
          <p:cNvSpPr>
            <a:spLocks noGrp="1"/>
          </p:cNvSpPr>
          <p:nvPr>
            <p:ph type="title"/>
          </p:nvPr>
        </p:nvSpPr>
        <p:spPr>
          <a:xfrm>
            <a:off x="7015654" y="381000"/>
            <a:ext cx="5176345" cy="6096000"/>
          </a:xfrm>
        </p:spPr>
        <p:txBody>
          <a:bodyPr>
            <a:noAutofit/>
          </a:bodyPr>
          <a:lstStyle/>
          <a:p>
            <a:pPr algn="ctr"/>
            <a:r>
              <a:rPr lang="en-US" sz="3600" b="1" dirty="0">
                <a:solidFill>
                  <a:srgbClr val="FFC000"/>
                </a:solidFill>
                <a:latin typeface="Arial Rounded MT Bold" panose="020F0704030504030204" pitchFamily="34" charset="0"/>
              </a:rPr>
              <a:t>Prayer: All</a:t>
            </a:r>
            <a:br>
              <a:rPr lang="en-US" sz="3600" b="1" dirty="0">
                <a:solidFill>
                  <a:schemeClr val="bg1"/>
                </a:solidFill>
                <a:latin typeface="Arial Rounded MT Bold" panose="020F0704030504030204" pitchFamily="34" charset="0"/>
              </a:rPr>
            </a:br>
            <a:br>
              <a:rPr lang="en-US" sz="3600" b="1" dirty="0">
                <a:solidFill>
                  <a:schemeClr val="bg1"/>
                </a:solidFill>
                <a:latin typeface="Arial Rounded MT Bold" panose="020F0704030504030204" pitchFamily="34" charset="0"/>
              </a:rPr>
            </a:br>
            <a:r>
              <a:rPr lang="en-US" sz="3600" b="1" dirty="0">
                <a:solidFill>
                  <a:schemeClr val="bg1"/>
                </a:solidFill>
                <a:latin typeface="Arial Rounded MT Bold" panose="020F0704030504030204" pitchFamily="34" charset="0"/>
              </a:rPr>
              <a:t>We firmly believe that all blessings come from the Lord. What greater blessing can we receive than the gift of our families? To the Lord we owe our praise and gratitude for all of His gifts and blessings. </a:t>
            </a:r>
            <a:endParaRPr lang="en-GB" sz="36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20689A44-32DE-6C6C-3250-DC020B7132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3" name="image1.jpg" descr="A stained glass window with a group of people holding a baby&#10;&#10;Description automatically generated with medium confidence">
            <a:extLst>
              <a:ext uri="{FF2B5EF4-FFF2-40B4-BE49-F238E27FC236}">
                <a16:creationId xmlns:a16="http://schemas.microsoft.com/office/drawing/2014/main" id="{BC6AB71D-6BB9-DAB5-D282-0164A34E8C9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8" y="1267326"/>
            <a:ext cx="4876800" cy="434741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733759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F576F-4138-50B7-5D3C-2B48FFA2182E}"/>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7316B8F2-6F79-A937-B77C-023DBFA00783}"/>
              </a:ext>
            </a:extLst>
          </p:cNvPr>
          <p:cNvSpPr>
            <a:spLocks noGrp="1"/>
          </p:cNvSpPr>
          <p:nvPr>
            <p:ph type="title"/>
          </p:nvPr>
        </p:nvSpPr>
        <p:spPr>
          <a:xfrm>
            <a:off x="6952592" y="381000"/>
            <a:ext cx="5239407" cy="6096000"/>
          </a:xfrm>
        </p:spPr>
        <p:txBody>
          <a:bodyPr>
            <a:noAutofit/>
          </a:bodyPr>
          <a:lstStyle/>
          <a:p>
            <a:pPr algn="ctr"/>
            <a:r>
              <a:rPr lang="en-US" sz="3600" b="1" dirty="0">
                <a:solidFill>
                  <a:srgbClr val="FFC000"/>
                </a:solidFill>
                <a:latin typeface="Arial Rounded MT Bold" panose="020F0704030504030204" pitchFamily="34" charset="0"/>
              </a:rPr>
              <a:t>Prayer: All</a:t>
            </a:r>
            <a:br>
              <a:rPr lang="en-US" sz="3600" b="1" dirty="0">
                <a:solidFill>
                  <a:schemeClr val="bg1"/>
                </a:solidFill>
                <a:latin typeface="Arial Rounded MT Bold" panose="020F0704030504030204" pitchFamily="34" charset="0"/>
              </a:rPr>
            </a:br>
            <a:br>
              <a:rPr lang="en-US" sz="3600" b="1" dirty="0">
                <a:solidFill>
                  <a:schemeClr val="bg1"/>
                </a:solidFill>
                <a:latin typeface="Arial Rounded MT Bold" panose="020F0704030504030204" pitchFamily="34" charset="0"/>
              </a:rPr>
            </a:br>
            <a:r>
              <a:rPr lang="en-US" sz="3600" b="1" dirty="0">
                <a:solidFill>
                  <a:schemeClr val="bg1"/>
                </a:solidFill>
                <a:latin typeface="Arial Rounded MT Bold" panose="020F0704030504030204" pitchFamily="34" charset="0"/>
              </a:rPr>
              <a:t>We pray that all members of our families, especially those who no longer practice their faith, will join together on the Lord's Day to offer Jesus' Holy Mass: the greatest act of thanksgiving the world has ever known.</a:t>
            </a:r>
            <a:endParaRPr lang="en-GB" sz="36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CD64AA99-4949-7514-C164-DADCDC354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3" name="image1.jpg" descr="A stained glass window with a group of people holding a baby&#10;&#10;Description automatically generated with medium confidence">
            <a:extLst>
              <a:ext uri="{FF2B5EF4-FFF2-40B4-BE49-F238E27FC236}">
                <a16:creationId xmlns:a16="http://schemas.microsoft.com/office/drawing/2014/main" id="{37FF1887-FEDD-6E9C-5B38-1D100FAEAE4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8" y="1267326"/>
            <a:ext cx="4876800" cy="434741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731468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D4A64-9D1F-BC0B-AC77-20E796F9546F}"/>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E7C0E48D-2CBA-844C-F401-7CFB605FB31B}"/>
              </a:ext>
            </a:extLst>
          </p:cNvPr>
          <p:cNvSpPr>
            <a:spLocks noGrp="1"/>
          </p:cNvSpPr>
          <p:nvPr>
            <p:ph type="title"/>
          </p:nvPr>
        </p:nvSpPr>
        <p:spPr>
          <a:xfrm>
            <a:off x="6789336" y="650567"/>
            <a:ext cx="5402664" cy="6096000"/>
          </a:xfrm>
        </p:spPr>
        <p:txBody>
          <a:bodyPr>
            <a:noAutofit/>
          </a:bodyPr>
          <a:lstStyle/>
          <a:p>
            <a:pPr algn="ctr"/>
            <a:r>
              <a:rPr lang="en-US" sz="4000" b="1" dirty="0">
                <a:solidFill>
                  <a:srgbClr val="FFC000"/>
                </a:solidFill>
                <a:latin typeface="Arial Rounded MT Bold" panose="020F0704030504030204" pitchFamily="34" charset="0"/>
              </a:rPr>
              <a:t>Prayer: All</a:t>
            </a:r>
            <a:br>
              <a:rPr lang="en-US" sz="4000" b="1" dirty="0">
                <a:solidFill>
                  <a:srgbClr val="FFC000"/>
                </a:solidFill>
                <a:latin typeface="Arial Rounded MT Bold" panose="020F0704030504030204" pitchFamily="34" charset="0"/>
              </a:rPr>
            </a:br>
            <a:br>
              <a:rPr lang="en-US" sz="4000" b="1" dirty="0">
                <a:solidFill>
                  <a:schemeClr val="bg1"/>
                </a:solidFill>
                <a:latin typeface="Arial Rounded MT Bold" panose="020F0704030504030204" pitchFamily="34" charset="0"/>
              </a:rPr>
            </a:br>
            <a:br>
              <a:rPr lang="en-US" sz="4000" b="1" dirty="0">
                <a:solidFill>
                  <a:schemeClr val="bg1"/>
                </a:solidFill>
                <a:latin typeface="Arial Rounded MT Bold" panose="020F0704030504030204" pitchFamily="34" charset="0"/>
              </a:rPr>
            </a:br>
            <a:r>
              <a:rPr lang="en-US" sz="4000" b="1" dirty="0">
                <a:solidFill>
                  <a:schemeClr val="bg1"/>
                </a:solidFill>
                <a:latin typeface="Arial Rounded MT Bold" panose="020F0704030504030204" pitchFamily="34" charset="0"/>
              </a:rPr>
              <a:t>Glory Be to the Father...</a:t>
            </a:r>
            <a:br>
              <a:rPr lang="en-US" sz="4000" b="1" dirty="0">
                <a:solidFill>
                  <a:schemeClr val="bg1"/>
                </a:solidFill>
                <a:latin typeface="Arial Rounded MT Bold" panose="020F0704030504030204" pitchFamily="34" charset="0"/>
              </a:rPr>
            </a:br>
            <a:br>
              <a:rPr lang="en-US" sz="4000" b="1" dirty="0">
                <a:solidFill>
                  <a:schemeClr val="bg1"/>
                </a:solidFill>
                <a:latin typeface="Arial Rounded MT Bold" panose="020F0704030504030204" pitchFamily="34" charset="0"/>
              </a:rPr>
            </a:br>
            <a:endParaRPr lang="en-GB" sz="40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0D145909-513E-8E31-751F-AE853E33E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image1.jpg" descr="A stained glass window with a group of people holding a baby&#10;&#10;Description automatically generated with medium confidence">
            <a:extLst>
              <a:ext uri="{FF2B5EF4-FFF2-40B4-BE49-F238E27FC236}">
                <a16:creationId xmlns:a16="http://schemas.microsoft.com/office/drawing/2014/main" id="{A0F82843-FDF2-08AB-0F26-3DC47A0C74F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8" y="1267326"/>
            <a:ext cx="4876800" cy="434741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316671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0EC64-2172-E0B9-44B4-BC74AC535C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2BD429-99E4-8E68-7AE6-F309EB28192F}"/>
              </a:ext>
            </a:extLst>
          </p:cNvPr>
          <p:cNvSpPr>
            <a:spLocks noGrp="1"/>
          </p:cNvSpPr>
          <p:nvPr>
            <p:ph type="title"/>
          </p:nvPr>
        </p:nvSpPr>
        <p:spPr>
          <a:xfrm>
            <a:off x="248653" y="4042610"/>
            <a:ext cx="11694694" cy="987391"/>
          </a:xfrm>
        </p:spPr>
        <p:txBody>
          <a:bodyPr rtlCol="0">
            <a:noAutofit/>
          </a:bodyPr>
          <a:lstStyle>
            <a:defPPr>
              <a:defRPr lang="en-GB"/>
            </a:defPPr>
          </a:lstStyle>
          <a:p>
            <a:pPr rtl="0"/>
            <a:r>
              <a:rPr lang="en-GB" sz="6600" b="1" dirty="0">
                <a:solidFill>
                  <a:schemeClr val="tx1"/>
                </a:solidFill>
                <a:latin typeface="Arial Rounded MT Bold" panose="020F0704030504030204" pitchFamily="34" charset="0"/>
              </a:rPr>
              <a:t>Holy Family Station 6</a:t>
            </a:r>
          </a:p>
        </p:txBody>
      </p:sp>
    </p:spTree>
    <p:extLst>
      <p:ext uri="{BB962C8B-B14F-4D97-AF65-F5344CB8AC3E}">
        <p14:creationId xmlns:p14="http://schemas.microsoft.com/office/powerpoint/2010/main" val="33558788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B1AA3-A448-ADF7-0A8C-4F133EE37C5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E89249C9-BF42-7CEA-BAAF-C1A0D68D8907}"/>
              </a:ext>
            </a:extLst>
          </p:cNvPr>
          <p:cNvSpPr>
            <a:spLocks noGrp="1"/>
          </p:cNvSpPr>
          <p:nvPr>
            <p:ph type="title"/>
          </p:nvPr>
        </p:nvSpPr>
        <p:spPr>
          <a:xfrm>
            <a:off x="7122695" y="3035627"/>
            <a:ext cx="5213684" cy="1325880"/>
          </a:xfrm>
        </p:spPr>
        <p:txBody>
          <a:bodyPr>
            <a:normAutofit fontScale="90000"/>
          </a:bodyPr>
          <a:lstStyle/>
          <a:p>
            <a:r>
              <a:rPr lang="en-US" b="1" dirty="0">
                <a:solidFill>
                  <a:schemeClr val="bg1"/>
                </a:solidFill>
                <a:latin typeface="Arial Rounded MT Bold" panose="020F0704030504030204" pitchFamily="34" charset="0"/>
              </a:rPr>
              <a:t>The Holy Family Flees into Egypt</a:t>
            </a:r>
            <a:br>
              <a:rPr lang="en-US" b="1" dirty="0">
                <a:solidFill>
                  <a:schemeClr val="bg1"/>
                </a:solidFill>
                <a:latin typeface="Arial Rounded MT Bold" panose="020F0704030504030204" pitchFamily="34" charset="0"/>
              </a:rPr>
            </a:br>
            <a:br>
              <a:rPr lang="en-US" b="1" dirty="0">
                <a:solidFill>
                  <a:schemeClr val="bg1"/>
                </a:solidFill>
                <a:latin typeface="Arial Rounded MT Bold" panose="020F0704030504030204" pitchFamily="34" charset="0"/>
              </a:rPr>
            </a:br>
            <a:r>
              <a:rPr lang="en-US" sz="3700" b="1" i="1" dirty="0">
                <a:solidFill>
                  <a:schemeClr val="bg1"/>
                </a:solidFill>
                <a:latin typeface="Arial Rounded MT Bold" panose="020F0704030504030204" pitchFamily="34" charset="0"/>
              </a:rPr>
              <a:t>(Be compassionate to the many suffering families in the world: </a:t>
            </a:r>
            <a:br>
              <a:rPr lang="en-US" sz="3700" b="1" i="1" dirty="0">
                <a:solidFill>
                  <a:schemeClr val="bg1"/>
                </a:solidFill>
                <a:latin typeface="Arial Rounded MT Bold" panose="020F0704030504030204" pitchFamily="34" charset="0"/>
              </a:rPr>
            </a:br>
            <a:r>
              <a:rPr lang="en-US" sz="3700" b="1" i="1" dirty="0">
                <a:solidFill>
                  <a:schemeClr val="bg1"/>
                </a:solidFill>
                <a:latin typeface="Arial Rounded MT Bold" panose="020F0704030504030204" pitchFamily="34" charset="0"/>
              </a:rPr>
              <a:t>The Poor, the Homeless, the Abused)</a:t>
            </a:r>
            <a:br>
              <a:rPr lang="en-US" sz="3700" b="1" i="1" dirty="0">
                <a:solidFill>
                  <a:schemeClr val="bg1"/>
                </a:solidFill>
                <a:latin typeface="Arial Rounded MT Bold" panose="020F0704030504030204" pitchFamily="34" charset="0"/>
              </a:rPr>
            </a:br>
            <a:endParaRPr lang="en-GB" sz="3700" b="1" i="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519C013D-FE0F-4DAB-FAD8-804BBF561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image1.jpg" descr="A picture containing window, stained glass, art, painting&#10;&#10;Description automatically generated">
            <a:extLst>
              <a:ext uri="{FF2B5EF4-FFF2-40B4-BE49-F238E27FC236}">
                <a16:creationId xmlns:a16="http://schemas.microsoft.com/office/drawing/2014/main" id="{16F7136A-6C78-278E-9B9E-269DB851A2D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8" y="1251284"/>
            <a:ext cx="4876800" cy="436345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623296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9D0F8-7B61-FBE9-5439-47E24F29623A}"/>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7EDD8114-805D-D6FD-AFEA-E2C1F57073AC}"/>
              </a:ext>
            </a:extLst>
          </p:cNvPr>
          <p:cNvSpPr>
            <a:spLocks noGrp="1"/>
          </p:cNvSpPr>
          <p:nvPr>
            <p:ph type="title"/>
          </p:nvPr>
        </p:nvSpPr>
        <p:spPr>
          <a:xfrm>
            <a:off x="7122695" y="3301247"/>
            <a:ext cx="5213684" cy="662940"/>
          </a:xfrm>
        </p:spPr>
        <p:txBody>
          <a:bodyPr>
            <a:normAutofit fontScale="90000"/>
          </a:bodyPr>
          <a:lstStyle/>
          <a:p>
            <a:r>
              <a:rPr lang="en-US" b="1" dirty="0">
                <a:solidFill>
                  <a:srgbClr val="FFC000"/>
                </a:solidFill>
                <a:latin typeface="Arial Rounded MT Bold" panose="020F0704030504030204" pitchFamily="34" charset="0"/>
              </a:rPr>
              <a:t>Leader:</a:t>
            </a:r>
            <a:br>
              <a:rPr lang="en-US" b="1" dirty="0">
                <a:solidFill>
                  <a:schemeClr val="bg1"/>
                </a:solidFill>
                <a:latin typeface="Arial Rounded MT Bold" panose="020F0704030504030204" pitchFamily="34" charset="0"/>
              </a:rPr>
            </a:br>
            <a:r>
              <a:rPr lang="en-US" b="1" dirty="0">
                <a:solidFill>
                  <a:schemeClr val="bg1"/>
                </a:solidFill>
                <a:latin typeface="Arial Rounded MT Bold" panose="020F0704030504030204" pitchFamily="34" charset="0"/>
              </a:rPr>
              <a:t>O Most Holy Family, Jesus, Mary, and Joseph;</a:t>
            </a:r>
            <a:br>
              <a:rPr lang="en-US" b="1" dirty="0">
                <a:solidFill>
                  <a:schemeClr val="bg1"/>
                </a:solidFill>
                <a:latin typeface="Arial Rounded MT Bold" panose="020F0704030504030204" pitchFamily="34" charset="0"/>
              </a:rPr>
            </a:br>
            <a:r>
              <a:rPr lang="en-US" b="1" dirty="0">
                <a:solidFill>
                  <a:schemeClr val="bg1"/>
                </a:solidFill>
                <a:latin typeface="Arial Rounded MT Bold" panose="020F0704030504030204" pitchFamily="34" charset="0"/>
              </a:rPr>
              <a:t>intercede for us who seek your help.</a:t>
            </a:r>
            <a:br>
              <a:rPr lang="en-US" b="1" dirty="0">
                <a:solidFill>
                  <a:schemeClr val="bg1"/>
                </a:solidFill>
                <a:latin typeface="Arial Rounded MT Bold" panose="020F0704030504030204" pitchFamily="34" charset="0"/>
              </a:rPr>
            </a:br>
            <a:br>
              <a:rPr lang="en-US" b="1" dirty="0">
                <a:solidFill>
                  <a:schemeClr val="bg1"/>
                </a:solidFill>
                <a:latin typeface="Arial Rounded MT Bold" panose="020F0704030504030204" pitchFamily="34" charset="0"/>
              </a:rPr>
            </a:br>
            <a:r>
              <a:rPr lang="en-US" b="1" dirty="0">
                <a:solidFill>
                  <a:srgbClr val="FFC000"/>
                </a:solidFill>
                <a:latin typeface="Arial Rounded MT Bold" panose="020F0704030504030204" pitchFamily="34" charset="0"/>
              </a:rPr>
              <a:t>All:</a:t>
            </a:r>
            <a:r>
              <a:rPr lang="en-US" b="1" dirty="0">
                <a:solidFill>
                  <a:schemeClr val="bg1"/>
                </a:solidFill>
                <a:latin typeface="Arial Rounded MT Bold" panose="020F0704030504030204" pitchFamily="34" charset="0"/>
              </a:rPr>
              <a:t> </a:t>
            </a:r>
            <a:br>
              <a:rPr lang="en-US" b="1" dirty="0">
                <a:solidFill>
                  <a:schemeClr val="bg1"/>
                </a:solidFill>
                <a:latin typeface="Arial Rounded MT Bold" panose="020F0704030504030204" pitchFamily="34" charset="0"/>
              </a:rPr>
            </a:br>
            <a:r>
              <a:rPr lang="en-US" b="1" dirty="0">
                <a:solidFill>
                  <a:schemeClr val="bg1"/>
                </a:solidFill>
                <a:latin typeface="Arial Rounded MT Bold" panose="020F0704030504030204" pitchFamily="34" charset="0"/>
              </a:rPr>
              <a:t>For in you, we place all our faith and all our trust.</a:t>
            </a:r>
            <a:br>
              <a:rPr lang="en-US" b="1" dirty="0">
                <a:solidFill>
                  <a:schemeClr val="bg1"/>
                </a:solidFill>
                <a:latin typeface="Arial Rounded MT Bold" panose="020F0704030504030204" pitchFamily="34" charset="0"/>
              </a:rPr>
            </a:br>
            <a:endParaRPr lang="en-GB"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2706EDEF-7E24-FFED-A181-FF66B4F3D8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image1.jpg" descr="A picture containing window, stained glass, art, painting&#10;&#10;Description automatically generated">
            <a:extLst>
              <a:ext uri="{FF2B5EF4-FFF2-40B4-BE49-F238E27FC236}">
                <a16:creationId xmlns:a16="http://schemas.microsoft.com/office/drawing/2014/main" id="{2AC9A076-3354-B53B-5C93-7837322678C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8" y="1251284"/>
            <a:ext cx="4876800" cy="436345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111899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44CD0-F894-407C-C9BA-6E7BCD72550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D9EF7286-DB92-A0B9-4D7B-F121B68EEB6C}"/>
              </a:ext>
            </a:extLst>
          </p:cNvPr>
          <p:cNvSpPr>
            <a:spLocks noGrp="1"/>
          </p:cNvSpPr>
          <p:nvPr>
            <p:ph type="title"/>
          </p:nvPr>
        </p:nvSpPr>
        <p:spPr>
          <a:xfrm>
            <a:off x="6871832" y="381000"/>
            <a:ext cx="5402664" cy="6096000"/>
          </a:xfrm>
        </p:spPr>
        <p:txBody>
          <a:bodyPr>
            <a:noAutofit/>
          </a:bodyPr>
          <a:lstStyle/>
          <a:p>
            <a:pPr algn="ctr"/>
            <a:r>
              <a:rPr lang="en-US" sz="3600" b="1" dirty="0">
                <a:solidFill>
                  <a:srgbClr val="FFC000"/>
                </a:solidFill>
                <a:latin typeface="Arial Rounded MT Bold" panose="020F0704030504030204" pitchFamily="34" charset="0"/>
              </a:rPr>
              <a:t>Meditation:</a:t>
            </a:r>
            <a:r>
              <a:rPr lang="en-US" sz="3600" b="1" dirty="0">
                <a:solidFill>
                  <a:schemeClr val="bg1"/>
                </a:solidFill>
                <a:latin typeface="Arial Rounded MT Bold" panose="020F0704030504030204" pitchFamily="34" charset="0"/>
              </a:rPr>
              <a:t> </a:t>
            </a:r>
            <a:br>
              <a:rPr lang="en-US" sz="3600" b="1" dirty="0">
                <a:solidFill>
                  <a:schemeClr val="bg1"/>
                </a:solidFill>
                <a:latin typeface="Arial Rounded MT Bold" panose="020F0704030504030204" pitchFamily="34" charset="0"/>
              </a:rPr>
            </a:br>
            <a:r>
              <a:rPr lang="en-US" sz="3600" b="1" i="1" dirty="0">
                <a:solidFill>
                  <a:schemeClr val="bg1"/>
                </a:solidFill>
                <a:latin typeface="Arial Rounded MT Bold" panose="020F0704030504030204" pitchFamily="34" charset="0"/>
              </a:rPr>
              <a:t>Matthew 2:13-15</a:t>
            </a:r>
            <a:br>
              <a:rPr lang="en-US" sz="3600" b="1" i="1" dirty="0">
                <a:solidFill>
                  <a:schemeClr val="bg1"/>
                </a:solidFill>
                <a:latin typeface="Arial Rounded MT Bold" panose="020F0704030504030204" pitchFamily="34" charset="0"/>
              </a:rPr>
            </a:br>
            <a:br>
              <a:rPr lang="en-US" sz="2400" b="1" dirty="0">
                <a:solidFill>
                  <a:schemeClr val="bg1"/>
                </a:solidFill>
                <a:latin typeface="Arial Rounded MT Bold" panose="020F0704030504030204" pitchFamily="34" charset="0"/>
              </a:rPr>
            </a:br>
            <a:r>
              <a:rPr lang="en-US" sz="3600" b="1" dirty="0">
                <a:solidFill>
                  <a:schemeClr val="bg1"/>
                </a:solidFill>
                <a:latin typeface="Arial Rounded MT Bold" panose="020F0704030504030204" pitchFamily="34" charset="0"/>
              </a:rPr>
              <a:t>When they had departed, behold, the angel of the Lord appeared to Joseph in a dream and said, "Rise, take the child and his mother, flee to Egypt, and stay there until I tell you. Herod is going to search for the child to destroy him. </a:t>
            </a:r>
            <a:endParaRPr lang="en-GB" sz="36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5D550A26-C6C6-11D1-E3A7-300C57675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image1.jpg" descr="A picture containing window, stained glass, art, painting&#10;&#10;Description automatically generated">
            <a:extLst>
              <a:ext uri="{FF2B5EF4-FFF2-40B4-BE49-F238E27FC236}">
                <a16:creationId xmlns:a16="http://schemas.microsoft.com/office/drawing/2014/main" id="{7EBCD463-12BF-F954-E112-3AB6EBBE76D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8" y="1251284"/>
            <a:ext cx="4876800" cy="436345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822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AB508-D99D-0C59-0481-3D4CA22B7800}"/>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D16A337-0CD6-5833-086E-E3E57CAB72A9}"/>
              </a:ext>
            </a:extLst>
          </p:cNvPr>
          <p:cNvSpPr>
            <a:spLocks noGrp="1"/>
          </p:cNvSpPr>
          <p:nvPr>
            <p:ph type="title"/>
          </p:nvPr>
        </p:nvSpPr>
        <p:spPr>
          <a:xfrm>
            <a:off x="6984124" y="381000"/>
            <a:ext cx="5207876" cy="6096000"/>
          </a:xfrm>
        </p:spPr>
        <p:txBody>
          <a:bodyPr>
            <a:noAutofit/>
          </a:bodyPr>
          <a:lstStyle/>
          <a:p>
            <a:pPr algn="ctr"/>
            <a:r>
              <a:rPr lang="en-US" sz="3600" b="1" dirty="0">
                <a:solidFill>
                  <a:srgbClr val="FFC000"/>
                </a:solidFill>
                <a:latin typeface="Arial Rounded MT Bold" panose="020F0704030504030204" pitchFamily="34" charset="0"/>
              </a:rPr>
              <a:t>Meditation:</a:t>
            </a:r>
            <a:r>
              <a:rPr lang="en-US" sz="3600" b="1" dirty="0">
                <a:solidFill>
                  <a:schemeClr val="bg1"/>
                </a:solidFill>
                <a:latin typeface="Arial Rounded MT Bold" panose="020F0704030504030204" pitchFamily="34" charset="0"/>
              </a:rPr>
              <a:t> </a:t>
            </a:r>
            <a:br>
              <a:rPr lang="en-US" sz="3600" b="1" dirty="0">
                <a:solidFill>
                  <a:schemeClr val="bg1"/>
                </a:solidFill>
                <a:latin typeface="Arial Rounded MT Bold" panose="020F0704030504030204" pitchFamily="34" charset="0"/>
              </a:rPr>
            </a:br>
            <a:r>
              <a:rPr lang="en-US" sz="3600" b="1" i="1" dirty="0">
                <a:solidFill>
                  <a:schemeClr val="bg1"/>
                </a:solidFill>
                <a:latin typeface="Arial Rounded MT Bold" panose="020F0704030504030204" pitchFamily="34" charset="0"/>
              </a:rPr>
              <a:t>Matthew 2:13-15</a:t>
            </a:r>
            <a:br>
              <a:rPr lang="en-US" sz="3600" b="1" i="1" dirty="0">
                <a:solidFill>
                  <a:schemeClr val="bg1"/>
                </a:solidFill>
                <a:latin typeface="Arial Rounded MT Bold" panose="020F0704030504030204" pitchFamily="34" charset="0"/>
              </a:rPr>
            </a:br>
            <a:br>
              <a:rPr lang="en-US" sz="2400" b="1" dirty="0">
                <a:solidFill>
                  <a:schemeClr val="bg1"/>
                </a:solidFill>
                <a:latin typeface="Arial Rounded MT Bold" panose="020F0704030504030204" pitchFamily="34" charset="0"/>
              </a:rPr>
            </a:br>
            <a:r>
              <a:rPr lang="en-US" sz="3550" b="1" dirty="0">
                <a:solidFill>
                  <a:schemeClr val="bg1"/>
                </a:solidFill>
                <a:latin typeface="Arial Rounded MT Bold" panose="020F0704030504030204" pitchFamily="34" charset="0"/>
              </a:rPr>
              <a:t>Joseph rose and took the child and his mother by night and departed for Egypt. He stayed there until the death of Herod, that what the Lord had said through the prophet might be fulfilled, "Out of Egypt, I called my son.”</a:t>
            </a:r>
            <a:endParaRPr lang="en-GB" sz="355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8A8E5094-F85A-39D9-FE7A-DB5EFACB1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image1.jpg" descr="A picture containing window, stained glass, art, painting&#10;&#10;Description automatically generated">
            <a:extLst>
              <a:ext uri="{FF2B5EF4-FFF2-40B4-BE49-F238E27FC236}">
                <a16:creationId xmlns:a16="http://schemas.microsoft.com/office/drawing/2014/main" id="{65A2AD0C-36AC-1849-6A7F-D142888AC8B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8" y="1251284"/>
            <a:ext cx="4876800" cy="436345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678820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45397-4C20-F4C4-1E12-4BA45EC20F2F}"/>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A021E87-6F6E-B218-6292-282BF227A364}"/>
              </a:ext>
            </a:extLst>
          </p:cNvPr>
          <p:cNvSpPr>
            <a:spLocks noGrp="1"/>
          </p:cNvSpPr>
          <p:nvPr>
            <p:ph type="title"/>
          </p:nvPr>
        </p:nvSpPr>
        <p:spPr>
          <a:xfrm>
            <a:off x="6952592" y="381000"/>
            <a:ext cx="5239407" cy="6272048"/>
          </a:xfrm>
        </p:spPr>
        <p:txBody>
          <a:bodyPr>
            <a:noAutofit/>
          </a:bodyPr>
          <a:lstStyle/>
          <a:p>
            <a:pPr algn="ctr"/>
            <a:r>
              <a:rPr lang="en-US" sz="3600" b="1" dirty="0">
                <a:solidFill>
                  <a:srgbClr val="FFC000"/>
                </a:solidFill>
                <a:latin typeface="Arial Rounded MT Bold" panose="020F0704030504030204" pitchFamily="34" charset="0"/>
              </a:rPr>
              <a:t>Reflection:</a:t>
            </a:r>
            <a:r>
              <a:rPr lang="en-US" sz="3600" b="1" dirty="0">
                <a:solidFill>
                  <a:schemeClr val="bg1"/>
                </a:solidFill>
                <a:latin typeface="Arial Rounded MT Bold" panose="020F0704030504030204" pitchFamily="34" charset="0"/>
              </a:rPr>
              <a:t> </a:t>
            </a:r>
            <a:br>
              <a:rPr lang="en-US" sz="3600" b="1" dirty="0">
                <a:solidFill>
                  <a:schemeClr val="bg1"/>
                </a:solidFill>
                <a:latin typeface="Arial Rounded MT Bold" panose="020F0704030504030204" pitchFamily="34" charset="0"/>
              </a:rPr>
            </a:br>
            <a:br>
              <a:rPr lang="en-US" sz="3600" b="1" i="1" dirty="0">
                <a:solidFill>
                  <a:schemeClr val="bg1"/>
                </a:solidFill>
                <a:latin typeface="Arial Rounded MT Bold" panose="020F0704030504030204" pitchFamily="34" charset="0"/>
              </a:rPr>
            </a:br>
            <a:r>
              <a:rPr lang="en-US" sz="3600" b="1" dirty="0">
                <a:solidFill>
                  <a:schemeClr val="bg1"/>
                </a:solidFill>
                <a:latin typeface="Arial Rounded MT Bold" panose="020F0704030504030204" pitchFamily="34" charset="0"/>
              </a:rPr>
              <a:t>There are so many families suffering throughout the world. Many fathers and mothers have no home for themselves or for their children because they've had to flee because of wars, persecution, drought, or famine. </a:t>
            </a:r>
            <a:endParaRPr lang="en-GB" sz="36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A4CFF348-E018-88AC-1090-23DDE61C0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image1.jpg" descr="A picture containing window, stained glass, art, painting&#10;&#10;Description automatically generated">
            <a:extLst>
              <a:ext uri="{FF2B5EF4-FFF2-40B4-BE49-F238E27FC236}">
                <a16:creationId xmlns:a16="http://schemas.microsoft.com/office/drawing/2014/main" id="{4701C26E-0972-4B27-F54B-18BF7B183BB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8" y="1251284"/>
            <a:ext cx="4876800" cy="436345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364099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2BD12-8C4E-BCF5-8C50-297A45CCDB9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95E5DA50-2312-535A-3F9C-6DC7B845DF65}"/>
              </a:ext>
            </a:extLst>
          </p:cNvPr>
          <p:cNvSpPr>
            <a:spLocks noGrp="1"/>
          </p:cNvSpPr>
          <p:nvPr>
            <p:ph type="title"/>
          </p:nvPr>
        </p:nvSpPr>
        <p:spPr>
          <a:xfrm>
            <a:off x="6984124" y="381000"/>
            <a:ext cx="5207876" cy="6096000"/>
          </a:xfrm>
        </p:spPr>
        <p:txBody>
          <a:bodyPr>
            <a:noAutofit/>
          </a:bodyPr>
          <a:lstStyle/>
          <a:p>
            <a:pPr algn="ctr"/>
            <a:r>
              <a:rPr lang="en-US" sz="3600" b="1" dirty="0">
                <a:solidFill>
                  <a:srgbClr val="FFC000"/>
                </a:solidFill>
                <a:latin typeface="Arial Rounded MT Bold" panose="020F0704030504030204" pitchFamily="34" charset="0"/>
              </a:rPr>
              <a:t>Reflection:</a:t>
            </a:r>
            <a:r>
              <a:rPr lang="en-US" sz="3600" b="1" dirty="0">
                <a:solidFill>
                  <a:schemeClr val="bg1"/>
                </a:solidFill>
                <a:latin typeface="Arial Rounded MT Bold" panose="020F0704030504030204" pitchFamily="34" charset="0"/>
              </a:rPr>
              <a:t> </a:t>
            </a:r>
            <a:br>
              <a:rPr lang="en-US" sz="3600" b="1" dirty="0">
                <a:solidFill>
                  <a:schemeClr val="bg1"/>
                </a:solidFill>
                <a:latin typeface="Arial Rounded MT Bold" panose="020F0704030504030204" pitchFamily="34" charset="0"/>
              </a:rPr>
            </a:br>
            <a:br>
              <a:rPr lang="en-US" sz="3600" b="1" i="1" dirty="0">
                <a:solidFill>
                  <a:schemeClr val="bg1"/>
                </a:solidFill>
                <a:latin typeface="Arial Rounded MT Bold" panose="020F0704030504030204" pitchFamily="34" charset="0"/>
              </a:rPr>
            </a:br>
            <a:r>
              <a:rPr lang="en-US" sz="3600" b="1" dirty="0">
                <a:solidFill>
                  <a:schemeClr val="bg1"/>
                </a:solidFill>
                <a:latin typeface="Arial Rounded MT Bold" panose="020F0704030504030204" pitchFamily="34" charset="0"/>
              </a:rPr>
              <a:t>Not a few families live in utter poverty even in countries with plenty. Many too suffer because of abuse, addictions, or neglect. We must not close our minds and hearts to their need, for they too are children of Our Father.</a:t>
            </a:r>
            <a:endParaRPr lang="en-GB" sz="36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3E741350-0402-6017-0791-A3C7E17C03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image1.jpg" descr="A picture containing window, stained glass, art, painting&#10;&#10;Description automatically generated">
            <a:extLst>
              <a:ext uri="{FF2B5EF4-FFF2-40B4-BE49-F238E27FC236}">
                <a16:creationId xmlns:a16="http://schemas.microsoft.com/office/drawing/2014/main" id="{455CA6F9-35E2-52D4-DFC1-066629B234F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8" y="1251284"/>
            <a:ext cx="4876800" cy="436345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06305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248653" y="4042610"/>
            <a:ext cx="11694694" cy="987391"/>
          </a:xfrm>
        </p:spPr>
        <p:txBody>
          <a:bodyPr rtlCol="0">
            <a:noAutofit/>
          </a:bodyPr>
          <a:lstStyle>
            <a:defPPr>
              <a:defRPr lang="en-GB"/>
            </a:defPPr>
          </a:lstStyle>
          <a:p>
            <a:pPr rtl="0"/>
            <a:r>
              <a:rPr lang="en-GB" sz="6600" b="1" dirty="0">
                <a:solidFill>
                  <a:schemeClr val="tx1"/>
                </a:solidFill>
                <a:latin typeface="Arial Rounded MT Bold" panose="020F0704030504030204" pitchFamily="34" charset="0"/>
              </a:rPr>
              <a:t>Holy Family Station 1</a:t>
            </a:r>
          </a:p>
        </p:txBody>
      </p:sp>
    </p:spTree>
    <p:extLst>
      <p:ext uri="{BB962C8B-B14F-4D97-AF65-F5344CB8AC3E}">
        <p14:creationId xmlns:p14="http://schemas.microsoft.com/office/powerpoint/2010/main" val="34467973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07CAA-B2B1-9166-AF10-EB2FB928974C}"/>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21D63DBD-7F81-2796-CE59-E9382F832EB4}"/>
              </a:ext>
            </a:extLst>
          </p:cNvPr>
          <p:cNvSpPr>
            <a:spLocks noGrp="1"/>
          </p:cNvSpPr>
          <p:nvPr>
            <p:ph type="title"/>
          </p:nvPr>
        </p:nvSpPr>
        <p:spPr>
          <a:xfrm>
            <a:off x="7062952" y="381000"/>
            <a:ext cx="5129048" cy="6096000"/>
          </a:xfrm>
        </p:spPr>
        <p:txBody>
          <a:bodyPr>
            <a:noAutofit/>
          </a:bodyPr>
          <a:lstStyle/>
          <a:p>
            <a:pPr algn="ctr"/>
            <a:r>
              <a:rPr lang="en-US" sz="3600" b="1" dirty="0">
                <a:solidFill>
                  <a:srgbClr val="FFC000"/>
                </a:solidFill>
                <a:latin typeface="Arial Rounded MT Bold" panose="020F0704030504030204" pitchFamily="34" charset="0"/>
              </a:rPr>
              <a:t>Prayer: All</a:t>
            </a:r>
            <a:br>
              <a:rPr lang="en-US" sz="3600" b="1" dirty="0">
                <a:solidFill>
                  <a:schemeClr val="bg1"/>
                </a:solidFill>
                <a:latin typeface="Arial Rounded MT Bold" panose="020F0704030504030204" pitchFamily="34" charset="0"/>
              </a:rPr>
            </a:br>
            <a:br>
              <a:rPr lang="en-US" sz="3600" b="1" i="1" dirty="0">
                <a:solidFill>
                  <a:schemeClr val="bg1"/>
                </a:solidFill>
                <a:latin typeface="Arial Rounded MT Bold" panose="020F0704030504030204" pitchFamily="34" charset="0"/>
              </a:rPr>
            </a:br>
            <a:r>
              <a:rPr lang="en-US" sz="3600" b="1" dirty="0">
                <a:solidFill>
                  <a:schemeClr val="bg1"/>
                </a:solidFill>
                <a:latin typeface="Arial Rounded MT Bold" panose="020F0704030504030204" pitchFamily="34" charset="0"/>
              </a:rPr>
              <a:t>Almighty Father, like the Holy Family so long ago, many of your children are suffering even today in a modern world. May we show our love and compassion for them by our deeds. </a:t>
            </a:r>
            <a:endParaRPr lang="en-GB" sz="36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9DC5A6DB-CC6A-FB2B-A0C0-F9739F1F4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image1.jpg" descr="A picture containing window, stained glass, art, painting&#10;&#10;Description automatically generated">
            <a:extLst>
              <a:ext uri="{FF2B5EF4-FFF2-40B4-BE49-F238E27FC236}">
                <a16:creationId xmlns:a16="http://schemas.microsoft.com/office/drawing/2014/main" id="{FA8F80EA-5EE9-9B1D-61B0-322B48C8C33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8" y="1251284"/>
            <a:ext cx="4876800" cy="436345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429850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3DA0A-BBB9-FA07-3141-34250B1FBBD1}"/>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BD74DA3F-1A9D-643D-836B-1058DB851E15}"/>
              </a:ext>
            </a:extLst>
          </p:cNvPr>
          <p:cNvSpPr>
            <a:spLocks noGrp="1"/>
          </p:cNvSpPr>
          <p:nvPr>
            <p:ph type="title"/>
          </p:nvPr>
        </p:nvSpPr>
        <p:spPr>
          <a:xfrm>
            <a:off x="7141778" y="381000"/>
            <a:ext cx="5050221" cy="6096000"/>
          </a:xfrm>
        </p:spPr>
        <p:txBody>
          <a:bodyPr>
            <a:noAutofit/>
          </a:bodyPr>
          <a:lstStyle/>
          <a:p>
            <a:pPr algn="ctr"/>
            <a:r>
              <a:rPr lang="en-US" sz="3600" b="1" dirty="0">
                <a:solidFill>
                  <a:srgbClr val="FFC000"/>
                </a:solidFill>
                <a:latin typeface="Arial Rounded MT Bold" panose="020F0704030504030204" pitchFamily="34" charset="0"/>
              </a:rPr>
              <a:t>Prayer: All</a:t>
            </a:r>
            <a:br>
              <a:rPr lang="en-US" sz="3600" b="1" dirty="0">
                <a:solidFill>
                  <a:schemeClr val="bg1"/>
                </a:solidFill>
                <a:latin typeface="Arial Rounded MT Bold" panose="020F0704030504030204" pitchFamily="34" charset="0"/>
              </a:rPr>
            </a:br>
            <a:br>
              <a:rPr lang="en-US" sz="3600" b="1" i="1" dirty="0">
                <a:solidFill>
                  <a:schemeClr val="bg1"/>
                </a:solidFill>
                <a:latin typeface="Arial Rounded MT Bold" panose="020F0704030504030204" pitchFamily="34" charset="0"/>
              </a:rPr>
            </a:br>
            <a:r>
              <a:rPr lang="en-US" sz="3600" b="1" dirty="0">
                <a:solidFill>
                  <a:schemeClr val="bg1"/>
                </a:solidFill>
                <a:latin typeface="Arial Rounded MT Bold" panose="020F0704030504030204" pitchFamily="34" charset="0"/>
              </a:rPr>
              <a:t>Let us offer them our prayers, our comfort, and our support so that the Lord may heal them and bring them peace.</a:t>
            </a:r>
            <a:endParaRPr lang="en-GB" sz="36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C5C5DF34-AD4D-B711-70ED-8B203265A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image1.jpg" descr="A picture containing window, stained glass, art, painting&#10;&#10;Description automatically generated">
            <a:extLst>
              <a:ext uri="{FF2B5EF4-FFF2-40B4-BE49-F238E27FC236}">
                <a16:creationId xmlns:a16="http://schemas.microsoft.com/office/drawing/2014/main" id="{64D7E6A1-AED9-13D1-DFFA-56F96885C94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8" y="1251284"/>
            <a:ext cx="4876800" cy="436345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743801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9437F-38A1-855F-706C-88D0557B9D4F}"/>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9CD47B80-1BDE-0318-E555-BE589E3CEE11}"/>
              </a:ext>
            </a:extLst>
          </p:cNvPr>
          <p:cNvSpPr>
            <a:spLocks noGrp="1"/>
          </p:cNvSpPr>
          <p:nvPr>
            <p:ph type="title"/>
          </p:nvPr>
        </p:nvSpPr>
        <p:spPr>
          <a:xfrm>
            <a:off x="6789336" y="650567"/>
            <a:ext cx="5402664" cy="6096000"/>
          </a:xfrm>
        </p:spPr>
        <p:txBody>
          <a:bodyPr>
            <a:noAutofit/>
          </a:bodyPr>
          <a:lstStyle/>
          <a:p>
            <a:pPr algn="ctr"/>
            <a:r>
              <a:rPr lang="en-US" sz="4000" b="1" dirty="0">
                <a:solidFill>
                  <a:srgbClr val="FFC000"/>
                </a:solidFill>
                <a:latin typeface="Arial Rounded MT Bold" panose="020F0704030504030204" pitchFamily="34" charset="0"/>
              </a:rPr>
              <a:t>Prayer: All</a:t>
            </a:r>
            <a:br>
              <a:rPr lang="en-US" sz="4000" b="1" dirty="0">
                <a:solidFill>
                  <a:srgbClr val="FFC000"/>
                </a:solidFill>
                <a:latin typeface="Arial Rounded MT Bold" panose="020F0704030504030204" pitchFamily="34" charset="0"/>
              </a:rPr>
            </a:br>
            <a:br>
              <a:rPr lang="en-US" sz="4000" b="1" dirty="0">
                <a:solidFill>
                  <a:schemeClr val="bg1"/>
                </a:solidFill>
                <a:latin typeface="Arial Rounded MT Bold" panose="020F0704030504030204" pitchFamily="34" charset="0"/>
              </a:rPr>
            </a:br>
            <a:br>
              <a:rPr lang="en-US" sz="4000" b="1" dirty="0">
                <a:solidFill>
                  <a:schemeClr val="bg1"/>
                </a:solidFill>
                <a:latin typeface="Arial Rounded MT Bold" panose="020F0704030504030204" pitchFamily="34" charset="0"/>
              </a:rPr>
            </a:br>
            <a:r>
              <a:rPr lang="en-US" sz="4000" b="1" dirty="0">
                <a:solidFill>
                  <a:schemeClr val="bg1"/>
                </a:solidFill>
                <a:latin typeface="Arial Rounded MT Bold" panose="020F0704030504030204" pitchFamily="34" charset="0"/>
              </a:rPr>
              <a:t>Glory Be to the Father...</a:t>
            </a:r>
            <a:br>
              <a:rPr lang="en-US" sz="4000" b="1" dirty="0">
                <a:solidFill>
                  <a:schemeClr val="bg1"/>
                </a:solidFill>
                <a:latin typeface="Arial Rounded MT Bold" panose="020F0704030504030204" pitchFamily="34" charset="0"/>
              </a:rPr>
            </a:br>
            <a:br>
              <a:rPr lang="en-US" sz="4000" b="1" dirty="0">
                <a:solidFill>
                  <a:schemeClr val="bg1"/>
                </a:solidFill>
                <a:latin typeface="Arial Rounded MT Bold" panose="020F0704030504030204" pitchFamily="34" charset="0"/>
              </a:rPr>
            </a:br>
            <a:endParaRPr lang="en-GB" sz="40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A6597D69-D6B1-1585-B457-90D10338E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image1.jpg" descr="A picture containing window, stained glass, art, painting&#10;&#10;Description automatically generated">
            <a:extLst>
              <a:ext uri="{FF2B5EF4-FFF2-40B4-BE49-F238E27FC236}">
                <a16:creationId xmlns:a16="http://schemas.microsoft.com/office/drawing/2014/main" id="{5F0A0E8E-7894-0169-4B60-D81518A1B57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8" y="1251284"/>
            <a:ext cx="4876800" cy="436345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117819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857BF-B158-FA6C-BB10-AD5DC7570D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F25E5E-7294-9F24-D292-A091DC4CFCF8}"/>
              </a:ext>
            </a:extLst>
          </p:cNvPr>
          <p:cNvSpPr>
            <a:spLocks noGrp="1"/>
          </p:cNvSpPr>
          <p:nvPr>
            <p:ph type="title"/>
          </p:nvPr>
        </p:nvSpPr>
        <p:spPr>
          <a:xfrm>
            <a:off x="248653" y="4042610"/>
            <a:ext cx="11694694" cy="987391"/>
          </a:xfrm>
        </p:spPr>
        <p:txBody>
          <a:bodyPr rtlCol="0">
            <a:noAutofit/>
          </a:bodyPr>
          <a:lstStyle>
            <a:defPPr>
              <a:defRPr lang="en-GB"/>
            </a:defPPr>
          </a:lstStyle>
          <a:p>
            <a:pPr rtl="0"/>
            <a:r>
              <a:rPr lang="en-GB" sz="6600" b="1" dirty="0">
                <a:solidFill>
                  <a:schemeClr val="tx1"/>
                </a:solidFill>
                <a:latin typeface="Arial Rounded MT Bold" panose="020F0704030504030204" pitchFamily="34" charset="0"/>
              </a:rPr>
              <a:t>Holy Family Station 7</a:t>
            </a:r>
          </a:p>
        </p:txBody>
      </p:sp>
    </p:spTree>
    <p:extLst>
      <p:ext uri="{BB962C8B-B14F-4D97-AF65-F5344CB8AC3E}">
        <p14:creationId xmlns:p14="http://schemas.microsoft.com/office/powerpoint/2010/main" val="9013503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1C1C0-28D3-F11D-8826-00535115DFAA}"/>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6CF89E1F-05F7-C3C3-DBFB-D9388757C910}"/>
              </a:ext>
            </a:extLst>
          </p:cNvPr>
          <p:cNvSpPr>
            <a:spLocks noGrp="1"/>
          </p:cNvSpPr>
          <p:nvPr>
            <p:ph type="title"/>
          </p:nvPr>
        </p:nvSpPr>
        <p:spPr>
          <a:xfrm>
            <a:off x="7122695" y="3035627"/>
            <a:ext cx="5213684" cy="1325880"/>
          </a:xfrm>
        </p:spPr>
        <p:txBody>
          <a:bodyPr>
            <a:normAutofit fontScale="90000"/>
          </a:bodyPr>
          <a:lstStyle/>
          <a:p>
            <a:r>
              <a:rPr lang="en-US" b="1" dirty="0">
                <a:solidFill>
                  <a:schemeClr val="bg1"/>
                </a:solidFill>
                <a:latin typeface="Arial Rounded MT Bold" panose="020F0704030504030204" pitchFamily="34" charset="0"/>
              </a:rPr>
              <a:t>Joseph &amp; Mary Search for Jesus</a:t>
            </a:r>
            <a:br>
              <a:rPr lang="en-US" b="1" dirty="0">
                <a:solidFill>
                  <a:schemeClr val="bg1"/>
                </a:solidFill>
                <a:latin typeface="Arial Rounded MT Bold" panose="020F0704030504030204" pitchFamily="34" charset="0"/>
              </a:rPr>
            </a:br>
            <a:r>
              <a:rPr lang="en-US" b="1" dirty="0">
                <a:solidFill>
                  <a:schemeClr val="bg1"/>
                </a:solidFill>
                <a:latin typeface="Arial Rounded MT Bold" panose="020F0704030504030204" pitchFamily="34" charset="0"/>
              </a:rPr>
              <a:t>in the Temple</a:t>
            </a:r>
            <a:br>
              <a:rPr lang="en-US" b="1" dirty="0">
                <a:solidFill>
                  <a:schemeClr val="bg1"/>
                </a:solidFill>
                <a:latin typeface="Arial Rounded MT Bold" panose="020F0704030504030204" pitchFamily="34" charset="0"/>
              </a:rPr>
            </a:br>
            <a:br>
              <a:rPr lang="en-US" b="1" dirty="0">
                <a:solidFill>
                  <a:schemeClr val="bg1"/>
                </a:solidFill>
                <a:latin typeface="Arial Rounded MT Bold" panose="020F0704030504030204" pitchFamily="34" charset="0"/>
              </a:rPr>
            </a:br>
            <a:r>
              <a:rPr lang="en-US" sz="3700" b="1" i="1" dirty="0">
                <a:solidFill>
                  <a:schemeClr val="bg1"/>
                </a:solidFill>
                <a:latin typeface="Arial Rounded MT Bold" panose="020F0704030504030204" pitchFamily="34" charset="0"/>
              </a:rPr>
              <a:t>(The Pains of Parenthood:</a:t>
            </a:r>
            <a:br>
              <a:rPr lang="en-US" sz="3700" b="1" i="1" dirty="0">
                <a:solidFill>
                  <a:schemeClr val="bg1"/>
                </a:solidFill>
                <a:latin typeface="Arial Rounded MT Bold" panose="020F0704030504030204" pitchFamily="34" charset="0"/>
              </a:rPr>
            </a:br>
            <a:r>
              <a:rPr lang="en-US" sz="3700" b="1" i="1" dirty="0">
                <a:solidFill>
                  <a:schemeClr val="bg1"/>
                </a:solidFill>
                <a:latin typeface="Arial Rounded MT Bold" panose="020F0704030504030204" pitchFamily="34" charset="0"/>
              </a:rPr>
              <a:t>The Challenge to be Faithful Parents)</a:t>
            </a:r>
            <a:br>
              <a:rPr lang="en-US" sz="3700" b="1" i="1" dirty="0">
                <a:solidFill>
                  <a:schemeClr val="bg1"/>
                </a:solidFill>
                <a:latin typeface="Arial Rounded MT Bold" panose="020F0704030504030204" pitchFamily="34" charset="0"/>
              </a:rPr>
            </a:br>
            <a:endParaRPr lang="en-GB" sz="3700" b="1" i="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1C2D7B23-2AA4-D48C-8344-BAE86273FF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image1.jpg" descr="A stained glass window with a group of people&#10;&#10;Description automatically generated with medium confidence">
            <a:extLst>
              <a:ext uri="{FF2B5EF4-FFF2-40B4-BE49-F238E27FC236}">
                <a16:creationId xmlns:a16="http://schemas.microsoft.com/office/drawing/2014/main" id="{F8B6A050-576B-2340-6393-F62859F4F09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29389" y="1283368"/>
            <a:ext cx="4860758" cy="428324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950093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6E6E4-465C-17B0-9E7C-D77B005D852D}"/>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B1879DB6-405C-B753-D05C-8954A3700514}"/>
              </a:ext>
            </a:extLst>
          </p:cNvPr>
          <p:cNvSpPr>
            <a:spLocks noGrp="1"/>
          </p:cNvSpPr>
          <p:nvPr>
            <p:ph type="title"/>
          </p:nvPr>
        </p:nvSpPr>
        <p:spPr>
          <a:xfrm>
            <a:off x="7122695" y="3301247"/>
            <a:ext cx="5213684" cy="662940"/>
          </a:xfrm>
        </p:spPr>
        <p:txBody>
          <a:bodyPr>
            <a:normAutofit fontScale="90000"/>
          </a:bodyPr>
          <a:lstStyle/>
          <a:p>
            <a:r>
              <a:rPr lang="en-US" b="1" dirty="0">
                <a:solidFill>
                  <a:srgbClr val="FFC000"/>
                </a:solidFill>
                <a:latin typeface="Arial Rounded MT Bold" panose="020F0704030504030204" pitchFamily="34" charset="0"/>
              </a:rPr>
              <a:t>Leader:</a:t>
            </a:r>
            <a:br>
              <a:rPr lang="en-US" b="1" dirty="0">
                <a:solidFill>
                  <a:schemeClr val="bg1"/>
                </a:solidFill>
                <a:latin typeface="Arial Rounded MT Bold" panose="020F0704030504030204" pitchFamily="34" charset="0"/>
              </a:rPr>
            </a:br>
            <a:r>
              <a:rPr lang="en-US" b="1" dirty="0">
                <a:solidFill>
                  <a:schemeClr val="bg1"/>
                </a:solidFill>
                <a:latin typeface="Arial Rounded MT Bold" panose="020F0704030504030204" pitchFamily="34" charset="0"/>
              </a:rPr>
              <a:t>O Most Holy Family, Jesus, Mary, and Joseph;</a:t>
            </a:r>
            <a:br>
              <a:rPr lang="en-US" b="1" dirty="0">
                <a:solidFill>
                  <a:schemeClr val="bg1"/>
                </a:solidFill>
                <a:latin typeface="Arial Rounded MT Bold" panose="020F0704030504030204" pitchFamily="34" charset="0"/>
              </a:rPr>
            </a:br>
            <a:r>
              <a:rPr lang="en-US" b="1" dirty="0">
                <a:solidFill>
                  <a:schemeClr val="bg1"/>
                </a:solidFill>
                <a:latin typeface="Arial Rounded MT Bold" panose="020F0704030504030204" pitchFamily="34" charset="0"/>
              </a:rPr>
              <a:t>intercede for us who seek your help.</a:t>
            </a:r>
            <a:br>
              <a:rPr lang="en-US" b="1" dirty="0">
                <a:solidFill>
                  <a:schemeClr val="bg1"/>
                </a:solidFill>
                <a:latin typeface="Arial Rounded MT Bold" panose="020F0704030504030204" pitchFamily="34" charset="0"/>
              </a:rPr>
            </a:br>
            <a:br>
              <a:rPr lang="en-US" b="1" dirty="0">
                <a:solidFill>
                  <a:schemeClr val="bg1"/>
                </a:solidFill>
                <a:latin typeface="Arial Rounded MT Bold" panose="020F0704030504030204" pitchFamily="34" charset="0"/>
              </a:rPr>
            </a:br>
            <a:r>
              <a:rPr lang="en-US" b="1" dirty="0">
                <a:solidFill>
                  <a:srgbClr val="FFC000"/>
                </a:solidFill>
                <a:latin typeface="Arial Rounded MT Bold" panose="020F0704030504030204" pitchFamily="34" charset="0"/>
              </a:rPr>
              <a:t>All:</a:t>
            </a:r>
            <a:r>
              <a:rPr lang="en-US" b="1" dirty="0">
                <a:solidFill>
                  <a:schemeClr val="bg1"/>
                </a:solidFill>
                <a:latin typeface="Arial Rounded MT Bold" panose="020F0704030504030204" pitchFamily="34" charset="0"/>
              </a:rPr>
              <a:t> </a:t>
            </a:r>
            <a:br>
              <a:rPr lang="en-US" b="1" dirty="0">
                <a:solidFill>
                  <a:schemeClr val="bg1"/>
                </a:solidFill>
                <a:latin typeface="Arial Rounded MT Bold" panose="020F0704030504030204" pitchFamily="34" charset="0"/>
              </a:rPr>
            </a:br>
            <a:r>
              <a:rPr lang="en-US" b="1" dirty="0">
                <a:solidFill>
                  <a:schemeClr val="bg1"/>
                </a:solidFill>
                <a:latin typeface="Arial Rounded MT Bold" panose="020F0704030504030204" pitchFamily="34" charset="0"/>
              </a:rPr>
              <a:t>For in you, we place all our faith and all our trust.</a:t>
            </a:r>
            <a:br>
              <a:rPr lang="en-US" b="1" dirty="0">
                <a:solidFill>
                  <a:schemeClr val="bg1"/>
                </a:solidFill>
                <a:latin typeface="Arial Rounded MT Bold" panose="020F0704030504030204" pitchFamily="34" charset="0"/>
              </a:rPr>
            </a:br>
            <a:endParaRPr lang="en-GB"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F8A594FA-C979-E94C-AE17-E7F447E29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image1.jpg" descr="A stained glass window with a group of people&#10;&#10;Description automatically generated with medium confidence">
            <a:extLst>
              <a:ext uri="{FF2B5EF4-FFF2-40B4-BE49-F238E27FC236}">
                <a16:creationId xmlns:a16="http://schemas.microsoft.com/office/drawing/2014/main" id="{9FF28666-0560-0C8A-8446-4744CB757C7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29389" y="1283368"/>
            <a:ext cx="4860758" cy="428324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429464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F4018-D105-19CA-3ED2-1EDD010198E3}"/>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38559FAD-3B86-2FB4-3D42-8EC940E17CF0}"/>
              </a:ext>
            </a:extLst>
          </p:cNvPr>
          <p:cNvSpPr>
            <a:spLocks noGrp="1"/>
          </p:cNvSpPr>
          <p:nvPr>
            <p:ph type="title"/>
          </p:nvPr>
        </p:nvSpPr>
        <p:spPr>
          <a:xfrm>
            <a:off x="6789336" y="381000"/>
            <a:ext cx="5402664" cy="6096000"/>
          </a:xfrm>
        </p:spPr>
        <p:txBody>
          <a:bodyPr>
            <a:noAutofit/>
          </a:bodyPr>
          <a:lstStyle/>
          <a:p>
            <a:pPr algn="ctr"/>
            <a:r>
              <a:rPr lang="en-US" sz="3600" b="1" dirty="0">
                <a:solidFill>
                  <a:srgbClr val="FFC000"/>
                </a:solidFill>
                <a:latin typeface="Arial Rounded MT Bold" panose="020F0704030504030204" pitchFamily="34" charset="0"/>
              </a:rPr>
              <a:t>Meditation:</a:t>
            </a:r>
            <a:r>
              <a:rPr lang="en-US" sz="3600" b="1" dirty="0">
                <a:solidFill>
                  <a:schemeClr val="bg1"/>
                </a:solidFill>
                <a:latin typeface="Arial Rounded MT Bold" panose="020F0704030504030204" pitchFamily="34" charset="0"/>
              </a:rPr>
              <a:t> </a:t>
            </a:r>
            <a:br>
              <a:rPr lang="en-US" sz="3600" b="1" dirty="0">
                <a:solidFill>
                  <a:schemeClr val="bg1"/>
                </a:solidFill>
                <a:latin typeface="Arial Rounded MT Bold" panose="020F0704030504030204" pitchFamily="34" charset="0"/>
              </a:rPr>
            </a:br>
            <a:r>
              <a:rPr lang="en-US" sz="3600" b="1" i="1" dirty="0">
                <a:solidFill>
                  <a:schemeClr val="bg1"/>
                </a:solidFill>
                <a:latin typeface="Arial Rounded MT Bold" panose="020F0704030504030204" pitchFamily="34" charset="0"/>
              </a:rPr>
              <a:t>Luke 2:46-48</a:t>
            </a:r>
            <a:br>
              <a:rPr lang="en-US" sz="3600" b="1" i="1" dirty="0">
                <a:solidFill>
                  <a:schemeClr val="bg1"/>
                </a:solidFill>
                <a:latin typeface="Arial Rounded MT Bold" panose="020F0704030504030204" pitchFamily="34" charset="0"/>
              </a:rPr>
            </a:br>
            <a:br>
              <a:rPr lang="en-US" sz="3600" b="1" dirty="0">
                <a:solidFill>
                  <a:schemeClr val="bg1"/>
                </a:solidFill>
                <a:latin typeface="Arial Rounded MT Bold" panose="020F0704030504030204" pitchFamily="34" charset="0"/>
              </a:rPr>
            </a:br>
            <a:r>
              <a:rPr lang="en-US" sz="3600" b="1" dirty="0">
                <a:solidFill>
                  <a:schemeClr val="bg1"/>
                </a:solidFill>
                <a:latin typeface="Arial Rounded MT Bold" panose="020F0704030504030204" pitchFamily="34" charset="0"/>
              </a:rPr>
              <a:t>After three days they found him in the temple, sitting in the midst of the teachers, listening to them and asking them questions, and all who heard him were astounded at his understanding and his answers. </a:t>
            </a:r>
            <a:endParaRPr lang="en-GB" sz="36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06D68ED0-2FF1-1F15-6FC1-D090A5EC82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3" name="image1.jpg" descr="A stained glass window with a group of people&#10;&#10;Description automatically generated with medium confidence">
            <a:extLst>
              <a:ext uri="{FF2B5EF4-FFF2-40B4-BE49-F238E27FC236}">
                <a16:creationId xmlns:a16="http://schemas.microsoft.com/office/drawing/2014/main" id="{EBAF805B-6231-A1BB-2F3E-020EFDBCEDA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29389" y="1283368"/>
            <a:ext cx="4860758" cy="428324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935558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38893-F929-B82E-CF2B-55281B0CE6AF}"/>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AAAFA64-D9CF-770C-909E-BFB3775836E4}"/>
              </a:ext>
            </a:extLst>
          </p:cNvPr>
          <p:cNvSpPr>
            <a:spLocks noGrp="1"/>
          </p:cNvSpPr>
          <p:nvPr>
            <p:ph type="title"/>
          </p:nvPr>
        </p:nvSpPr>
        <p:spPr>
          <a:xfrm>
            <a:off x="6789336" y="381000"/>
            <a:ext cx="5402664" cy="6096000"/>
          </a:xfrm>
        </p:spPr>
        <p:txBody>
          <a:bodyPr>
            <a:noAutofit/>
          </a:bodyPr>
          <a:lstStyle/>
          <a:p>
            <a:pPr algn="ctr"/>
            <a:r>
              <a:rPr lang="en-US" sz="3600" b="1" dirty="0">
                <a:solidFill>
                  <a:srgbClr val="FFC000"/>
                </a:solidFill>
                <a:latin typeface="Arial Rounded MT Bold" panose="020F0704030504030204" pitchFamily="34" charset="0"/>
              </a:rPr>
              <a:t>Meditation:</a:t>
            </a:r>
            <a:r>
              <a:rPr lang="en-US" sz="3600" b="1" dirty="0">
                <a:solidFill>
                  <a:schemeClr val="bg1"/>
                </a:solidFill>
                <a:latin typeface="Arial Rounded MT Bold" panose="020F0704030504030204" pitchFamily="34" charset="0"/>
              </a:rPr>
              <a:t> </a:t>
            </a:r>
            <a:br>
              <a:rPr lang="en-US" sz="3600" b="1" dirty="0">
                <a:solidFill>
                  <a:schemeClr val="bg1"/>
                </a:solidFill>
                <a:latin typeface="Arial Rounded MT Bold" panose="020F0704030504030204" pitchFamily="34" charset="0"/>
              </a:rPr>
            </a:br>
            <a:r>
              <a:rPr lang="en-US" sz="3600" b="1" i="1" dirty="0">
                <a:solidFill>
                  <a:schemeClr val="bg1"/>
                </a:solidFill>
                <a:latin typeface="Arial Rounded MT Bold" panose="020F0704030504030204" pitchFamily="34" charset="0"/>
              </a:rPr>
              <a:t>Luke 2:46-48</a:t>
            </a:r>
            <a:br>
              <a:rPr lang="en-US" sz="3600" b="1" i="1" dirty="0">
                <a:solidFill>
                  <a:schemeClr val="bg1"/>
                </a:solidFill>
                <a:latin typeface="Arial Rounded MT Bold" panose="020F0704030504030204" pitchFamily="34" charset="0"/>
              </a:rPr>
            </a:br>
            <a:br>
              <a:rPr lang="en-US" sz="3600" b="1" dirty="0">
                <a:solidFill>
                  <a:schemeClr val="bg1"/>
                </a:solidFill>
                <a:latin typeface="Arial Rounded MT Bold" panose="020F0704030504030204" pitchFamily="34" charset="0"/>
              </a:rPr>
            </a:br>
            <a:r>
              <a:rPr lang="en-US" sz="3600" b="1" dirty="0">
                <a:solidFill>
                  <a:schemeClr val="bg1"/>
                </a:solidFill>
                <a:latin typeface="Arial Rounded MT Bold" panose="020F0704030504030204" pitchFamily="34" charset="0"/>
              </a:rPr>
              <a:t>When his parents saw him, they were astonished, and his mother said to him, "Son, why have you done this to us? Your father and I have been looking for you with great anxiety."</a:t>
            </a:r>
            <a:endParaRPr lang="en-GB" sz="36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F9A2233F-ED29-EE48-3304-77B2F1DB29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3" name="image1.jpg" descr="A stained glass window with a group of people&#10;&#10;Description automatically generated with medium confidence">
            <a:extLst>
              <a:ext uri="{FF2B5EF4-FFF2-40B4-BE49-F238E27FC236}">
                <a16:creationId xmlns:a16="http://schemas.microsoft.com/office/drawing/2014/main" id="{5C44C704-D409-AF15-74A8-C47FD4E277C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29389" y="1283368"/>
            <a:ext cx="4860758" cy="428324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293284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C28DE-4351-78DB-C97D-609D0C4CA01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30BF7A8-C038-4DEB-1C4A-D05D8E0F67FD}"/>
              </a:ext>
            </a:extLst>
          </p:cNvPr>
          <p:cNvSpPr>
            <a:spLocks noGrp="1"/>
          </p:cNvSpPr>
          <p:nvPr>
            <p:ph type="title"/>
          </p:nvPr>
        </p:nvSpPr>
        <p:spPr>
          <a:xfrm>
            <a:off x="6789336" y="381000"/>
            <a:ext cx="5402664" cy="6096000"/>
          </a:xfrm>
        </p:spPr>
        <p:txBody>
          <a:bodyPr>
            <a:noAutofit/>
          </a:bodyPr>
          <a:lstStyle/>
          <a:p>
            <a:pPr algn="ctr"/>
            <a:r>
              <a:rPr lang="en-US" sz="3600" b="1" dirty="0">
                <a:solidFill>
                  <a:srgbClr val="FFC000"/>
                </a:solidFill>
                <a:latin typeface="Arial Rounded MT Bold" panose="020F0704030504030204" pitchFamily="34" charset="0"/>
              </a:rPr>
              <a:t>Reflection:</a:t>
            </a:r>
            <a:r>
              <a:rPr lang="en-US" sz="3600" b="1" dirty="0">
                <a:solidFill>
                  <a:schemeClr val="bg1"/>
                </a:solidFill>
                <a:latin typeface="Arial Rounded MT Bold" panose="020F0704030504030204" pitchFamily="34" charset="0"/>
              </a:rPr>
              <a:t> </a:t>
            </a:r>
            <a:br>
              <a:rPr lang="en-US" sz="3600" b="1" dirty="0">
                <a:solidFill>
                  <a:schemeClr val="bg1"/>
                </a:solidFill>
                <a:latin typeface="Arial Rounded MT Bold" panose="020F0704030504030204" pitchFamily="34" charset="0"/>
              </a:rPr>
            </a:br>
            <a:br>
              <a:rPr lang="en-US" sz="3600" b="1" i="1" dirty="0">
                <a:solidFill>
                  <a:schemeClr val="bg1"/>
                </a:solidFill>
                <a:latin typeface="Arial Rounded MT Bold" panose="020F0704030504030204" pitchFamily="34" charset="0"/>
              </a:rPr>
            </a:br>
            <a:r>
              <a:rPr lang="en-US" sz="3600" b="1" dirty="0">
                <a:solidFill>
                  <a:schemeClr val="bg1"/>
                </a:solidFill>
                <a:latin typeface="Arial Rounded MT Bold" panose="020F0704030504030204" pitchFamily="34" charset="0"/>
              </a:rPr>
              <a:t>To be good and caring parents requires much dedication and effort. Parents must learn to die to self so that the tendency toward selfishness will be transformed into a willingness to sacrifice all things for their children. </a:t>
            </a:r>
            <a:endParaRPr lang="en-GB" sz="36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98F7BB5A-40AC-692F-00CB-1CBACA288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3" name="image1.jpg" descr="A stained glass window with a group of people&#10;&#10;Description automatically generated with medium confidence">
            <a:extLst>
              <a:ext uri="{FF2B5EF4-FFF2-40B4-BE49-F238E27FC236}">
                <a16:creationId xmlns:a16="http://schemas.microsoft.com/office/drawing/2014/main" id="{E231CADB-6CA7-7130-39AE-B8002FD3FA1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29389" y="1283368"/>
            <a:ext cx="4860758" cy="428324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459555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F6B6E-198C-7454-6A05-66227265BEA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EB8FB192-07C9-69F7-2DB6-3531E2159D86}"/>
              </a:ext>
            </a:extLst>
          </p:cNvPr>
          <p:cNvSpPr>
            <a:spLocks noGrp="1"/>
          </p:cNvSpPr>
          <p:nvPr>
            <p:ph type="title"/>
          </p:nvPr>
        </p:nvSpPr>
        <p:spPr>
          <a:xfrm>
            <a:off x="6789336" y="381000"/>
            <a:ext cx="5402664" cy="6096000"/>
          </a:xfrm>
        </p:spPr>
        <p:txBody>
          <a:bodyPr>
            <a:noAutofit/>
          </a:bodyPr>
          <a:lstStyle/>
          <a:p>
            <a:pPr algn="ctr"/>
            <a:r>
              <a:rPr lang="en-US" sz="3600" b="1" dirty="0">
                <a:solidFill>
                  <a:srgbClr val="FFC000"/>
                </a:solidFill>
                <a:latin typeface="Arial Rounded MT Bold" panose="020F0704030504030204" pitchFamily="34" charset="0"/>
              </a:rPr>
              <a:t>Reflection:</a:t>
            </a:r>
            <a:r>
              <a:rPr lang="en-US" sz="3600" b="1" dirty="0">
                <a:solidFill>
                  <a:schemeClr val="bg1"/>
                </a:solidFill>
                <a:latin typeface="Arial Rounded MT Bold" panose="020F0704030504030204" pitchFamily="34" charset="0"/>
              </a:rPr>
              <a:t> </a:t>
            </a:r>
            <a:br>
              <a:rPr lang="en-US" sz="3600" b="1" dirty="0">
                <a:solidFill>
                  <a:schemeClr val="bg1"/>
                </a:solidFill>
                <a:latin typeface="Arial Rounded MT Bold" panose="020F0704030504030204" pitchFamily="34" charset="0"/>
              </a:rPr>
            </a:br>
            <a:br>
              <a:rPr lang="en-US" sz="3600" b="1" i="1" dirty="0">
                <a:solidFill>
                  <a:schemeClr val="bg1"/>
                </a:solidFill>
                <a:latin typeface="Arial Rounded MT Bold" panose="020F0704030504030204" pitchFamily="34" charset="0"/>
              </a:rPr>
            </a:br>
            <a:r>
              <a:rPr lang="en-US" sz="3600" b="1" dirty="0">
                <a:solidFill>
                  <a:schemeClr val="bg1"/>
                </a:solidFill>
                <a:latin typeface="Arial Rounded MT Bold" panose="020F0704030504030204" pitchFamily="34" charset="0"/>
              </a:rPr>
              <a:t>Far too many parents have yet to learn this great lesson of selfless love. The desire to put personal interests first is a temptation that never rests.</a:t>
            </a:r>
            <a:endParaRPr lang="en-GB" sz="36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056E2C2B-3B0A-D3FD-C8CD-9E084DD9A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3" name="image1.jpg" descr="A stained glass window with a group of people&#10;&#10;Description automatically generated with medium confidence">
            <a:extLst>
              <a:ext uri="{FF2B5EF4-FFF2-40B4-BE49-F238E27FC236}">
                <a16:creationId xmlns:a16="http://schemas.microsoft.com/office/drawing/2014/main" id="{DEAEAF2D-D411-E14F-FA23-DC32B18747A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29389" y="1283368"/>
            <a:ext cx="4860758" cy="428324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50968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23D39FB-0755-3AA8-2391-9F17CFCFD2E7}"/>
              </a:ext>
            </a:extLst>
          </p:cNvPr>
          <p:cNvSpPr>
            <a:spLocks noGrp="1"/>
          </p:cNvSpPr>
          <p:nvPr>
            <p:ph type="title"/>
          </p:nvPr>
        </p:nvSpPr>
        <p:spPr>
          <a:xfrm>
            <a:off x="7246882" y="2638307"/>
            <a:ext cx="5205939" cy="1325880"/>
          </a:xfrm>
        </p:spPr>
        <p:txBody>
          <a:bodyPr>
            <a:noAutofit/>
          </a:bodyPr>
          <a:lstStyle/>
          <a:p>
            <a:r>
              <a:rPr lang="en-MY" b="1" dirty="0">
                <a:solidFill>
                  <a:schemeClr val="bg1"/>
                </a:solidFill>
                <a:latin typeface="Arial Rounded MT Bold" panose="020F0704030504030204" pitchFamily="34" charset="0"/>
              </a:rPr>
              <a:t>The Annunciation of the Blessed </a:t>
            </a:r>
            <a:br>
              <a:rPr lang="en-MY" b="1" dirty="0">
                <a:solidFill>
                  <a:schemeClr val="bg1"/>
                </a:solidFill>
                <a:latin typeface="Arial Rounded MT Bold" panose="020F0704030504030204" pitchFamily="34" charset="0"/>
              </a:rPr>
            </a:br>
            <a:r>
              <a:rPr lang="en-MY" b="1" dirty="0">
                <a:solidFill>
                  <a:schemeClr val="bg1"/>
                </a:solidFill>
                <a:latin typeface="Arial Rounded MT Bold" panose="020F0704030504030204" pitchFamily="34" charset="0"/>
              </a:rPr>
              <a:t>Virgin Mary</a:t>
            </a:r>
            <a:endParaRPr lang="en-GB"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1CABBF9A-AC19-48D9-D218-D09928CE1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3" name="image1.jpg" descr="A stained glass window with a picture of two people&#10;&#10;Description automatically generated">
            <a:extLst>
              <a:ext uri="{FF2B5EF4-FFF2-40B4-BE49-F238E27FC236}">
                <a16:creationId xmlns:a16="http://schemas.microsoft.com/office/drawing/2014/main" id="{7861BFE1-138A-5ACD-A19D-AA2E81D3729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7" y="1267326"/>
            <a:ext cx="4876800" cy="436345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856100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98925-5AAB-EEE3-8514-4166334E2C03}"/>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37914F4E-5D4B-DDAB-3591-EF3F44F39A4B}"/>
              </a:ext>
            </a:extLst>
          </p:cNvPr>
          <p:cNvSpPr>
            <a:spLocks noGrp="1"/>
          </p:cNvSpPr>
          <p:nvPr>
            <p:ph type="title"/>
          </p:nvPr>
        </p:nvSpPr>
        <p:spPr>
          <a:xfrm>
            <a:off x="6840303" y="376989"/>
            <a:ext cx="5402664" cy="6096000"/>
          </a:xfrm>
        </p:spPr>
        <p:txBody>
          <a:bodyPr>
            <a:noAutofit/>
          </a:bodyPr>
          <a:lstStyle/>
          <a:p>
            <a:pPr algn="ctr"/>
            <a:r>
              <a:rPr lang="en-US" sz="3600" b="1" dirty="0">
                <a:solidFill>
                  <a:srgbClr val="FFC000"/>
                </a:solidFill>
                <a:latin typeface="Arial Rounded MT Bold" panose="020F0704030504030204" pitchFamily="34" charset="0"/>
              </a:rPr>
              <a:t>Prayer: All</a:t>
            </a:r>
            <a:r>
              <a:rPr lang="en-US" sz="3600" b="1" dirty="0">
                <a:solidFill>
                  <a:schemeClr val="bg1"/>
                </a:solidFill>
                <a:latin typeface="Arial Rounded MT Bold" panose="020F0704030504030204" pitchFamily="34" charset="0"/>
              </a:rPr>
              <a:t> </a:t>
            </a:r>
            <a:br>
              <a:rPr lang="en-US" sz="3600" b="1" dirty="0">
                <a:solidFill>
                  <a:schemeClr val="bg1"/>
                </a:solidFill>
                <a:latin typeface="Arial Rounded MT Bold" panose="020F0704030504030204" pitchFamily="34" charset="0"/>
              </a:rPr>
            </a:br>
            <a:br>
              <a:rPr lang="en-US" sz="3200" b="1" i="1" dirty="0">
                <a:solidFill>
                  <a:schemeClr val="bg1"/>
                </a:solidFill>
                <a:latin typeface="Arial Rounded MT Bold" panose="020F0704030504030204" pitchFamily="34" charset="0"/>
              </a:rPr>
            </a:br>
            <a:r>
              <a:rPr lang="en-US" sz="3600" b="1" dirty="0">
                <a:solidFill>
                  <a:schemeClr val="bg1"/>
                </a:solidFill>
                <a:latin typeface="Arial Rounded MT Bold" panose="020F0704030504030204" pitchFamily="34" charset="0"/>
              </a:rPr>
              <a:t>We pray that all married couples who accept the responsibility of parenthood will also accept the challenges this vocation demands. </a:t>
            </a:r>
            <a:endParaRPr lang="en-GB" sz="36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435CD07A-919B-AE84-AAED-C6FD7436B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3" name="image1.jpg" descr="A stained glass window with a group of people&#10;&#10;Description automatically generated with medium confidence">
            <a:extLst>
              <a:ext uri="{FF2B5EF4-FFF2-40B4-BE49-F238E27FC236}">
                <a16:creationId xmlns:a16="http://schemas.microsoft.com/office/drawing/2014/main" id="{87CEE4E8-2B3F-8644-AE52-9AF68D5527C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29389" y="1283368"/>
            <a:ext cx="4860758" cy="428324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748760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3A0CC-C929-C626-C5BA-B28DD1AC6989}"/>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814D679C-6B26-F553-196F-BBF4FB1928E8}"/>
              </a:ext>
            </a:extLst>
          </p:cNvPr>
          <p:cNvSpPr>
            <a:spLocks noGrp="1"/>
          </p:cNvSpPr>
          <p:nvPr>
            <p:ph type="title"/>
          </p:nvPr>
        </p:nvSpPr>
        <p:spPr>
          <a:xfrm>
            <a:off x="7047186" y="381000"/>
            <a:ext cx="5144814" cy="6096000"/>
          </a:xfrm>
        </p:spPr>
        <p:txBody>
          <a:bodyPr>
            <a:noAutofit/>
          </a:bodyPr>
          <a:lstStyle/>
          <a:p>
            <a:pPr algn="ctr"/>
            <a:r>
              <a:rPr lang="en-US" sz="3600" b="1" dirty="0">
                <a:solidFill>
                  <a:srgbClr val="FFC000"/>
                </a:solidFill>
                <a:latin typeface="Arial Rounded MT Bold" panose="020F0704030504030204" pitchFamily="34" charset="0"/>
              </a:rPr>
              <a:t>Prayer: All</a:t>
            </a:r>
            <a:r>
              <a:rPr lang="en-US" sz="3600" b="1" dirty="0">
                <a:solidFill>
                  <a:schemeClr val="bg1"/>
                </a:solidFill>
                <a:latin typeface="Arial Rounded MT Bold" panose="020F0704030504030204" pitchFamily="34" charset="0"/>
              </a:rPr>
              <a:t> </a:t>
            </a:r>
            <a:br>
              <a:rPr lang="en-US" sz="3600" b="1" dirty="0">
                <a:solidFill>
                  <a:schemeClr val="bg1"/>
                </a:solidFill>
                <a:latin typeface="Arial Rounded MT Bold" panose="020F0704030504030204" pitchFamily="34" charset="0"/>
              </a:rPr>
            </a:br>
            <a:br>
              <a:rPr lang="en-US" sz="3200" b="1" i="1" dirty="0">
                <a:solidFill>
                  <a:schemeClr val="bg1"/>
                </a:solidFill>
                <a:latin typeface="Arial Rounded MT Bold" panose="020F0704030504030204" pitchFamily="34" charset="0"/>
              </a:rPr>
            </a:br>
            <a:r>
              <a:rPr lang="en-US" sz="3600" b="1" dirty="0">
                <a:solidFill>
                  <a:schemeClr val="bg1"/>
                </a:solidFill>
                <a:latin typeface="Arial Rounded MT Bold" panose="020F0704030504030204" pitchFamily="34" charset="0"/>
              </a:rPr>
              <a:t>O Holy Family, do not let parents forget their duty to sacrifice self so that their children too may learn to love and to serve</a:t>
            </a:r>
            <a:r>
              <a:rPr lang="en-US" sz="3200" b="1" i="1" dirty="0">
                <a:solidFill>
                  <a:schemeClr val="bg1"/>
                </a:solidFill>
                <a:latin typeface="Arial Rounded MT Bold" panose="020F0704030504030204" pitchFamily="34" charset="0"/>
              </a:rPr>
              <a:t>.</a:t>
            </a:r>
            <a:endParaRPr lang="en-GB" sz="36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12DF9B22-9318-BD8E-9E68-69C686F89F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3" name="image1.jpg" descr="A stained glass window with a group of people&#10;&#10;Description automatically generated with medium confidence">
            <a:extLst>
              <a:ext uri="{FF2B5EF4-FFF2-40B4-BE49-F238E27FC236}">
                <a16:creationId xmlns:a16="http://schemas.microsoft.com/office/drawing/2014/main" id="{FB18E16D-3A18-42AD-1CD4-9105D2507C6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29389" y="1283368"/>
            <a:ext cx="4860758" cy="428324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857659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E763F-1AE3-C299-B87A-F6F71B776647}"/>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793C4C76-E849-7250-A9E4-F6543FBD9842}"/>
              </a:ext>
            </a:extLst>
          </p:cNvPr>
          <p:cNvSpPr>
            <a:spLocks noGrp="1"/>
          </p:cNvSpPr>
          <p:nvPr>
            <p:ph type="title"/>
          </p:nvPr>
        </p:nvSpPr>
        <p:spPr>
          <a:xfrm>
            <a:off x="6789336" y="650567"/>
            <a:ext cx="5402664" cy="6096000"/>
          </a:xfrm>
        </p:spPr>
        <p:txBody>
          <a:bodyPr>
            <a:noAutofit/>
          </a:bodyPr>
          <a:lstStyle/>
          <a:p>
            <a:pPr algn="ctr"/>
            <a:r>
              <a:rPr lang="en-US" sz="4000" b="1" dirty="0">
                <a:solidFill>
                  <a:srgbClr val="FFC000"/>
                </a:solidFill>
                <a:latin typeface="Arial Rounded MT Bold" panose="020F0704030504030204" pitchFamily="34" charset="0"/>
              </a:rPr>
              <a:t>Prayer: All</a:t>
            </a:r>
            <a:br>
              <a:rPr lang="en-US" sz="4000" b="1" dirty="0">
                <a:solidFill>
                  <a:srgbClr val="FFC000"/>
                </a:solidFill>
                <a:latin typeface="Arial Rounded MT Bold" panose="020F0704030504030204" pitchFamily="34" charset="0"/>
              </a:rPr>
            </a:br>
            <a:br>
              <a:rPr lang="en-US" sz="4000" b="1" dirty="0">
                <a:solidFill>
                  <a:schemeClr val="bg1"/>
                </a:solidFill>
                <a:latin typeface="Arial Rounded MT Bold" panose="020F0704030504030204" pitchFamily="34" charset="0"/>
              </a:rPr>
            </a:br>
            <a:br>
              <a:rPr lang="en-US" sz="4000" b="1" dirty="0">
                <a:solidFill>
                  <a:schemeClr val="bg1"/>
                </a:solidFill>
                <a:latin typeface="Arial Rounded MT Bold" panose="020F0704030504030204" pitchFamily="34" charset="0"/>
              </a:rPr>
            </a:br>
            <a:r>
              <a:rPr lang="en-US" sz="4000" b="1" dirty="0">
                <a:solidFill>
                  <a:schemeClr val="bg1"/>
                </a:solidFill>
                <a:latin typeface="Arial Rounded MT Bold" panose="020F0704030504030204" pitchFamily="34" charset="0"/>
              </a:rPr>
              <a:t>Glory Be to the Father...</a:t>
            </a:r>
            <a:br>
              <a:rPr lang="en-US" sz="4000" b="1" dirty="0">
                <a:solidFill>
                  <a:schemeClr val="bg1"/>
                </a:solidFill>
                <a:latin typeface="Arial Rounded MT Bold" panose="020F0704030504030204" pitchFamily="34" charset="0"/>
              </a:rPr>
            </a:br>
            <a:br>
              <a:rPr lang="en-US" sz="4000" b="1" dirty="0">
                <a:solidFill>
                  <a:schemeClr val="bg1"/>
                </a:solidFill>
                <a:latin typeface="Arial Rounded MT Bold" panose="020F0704030504030204" pitchFamily="34" charset="0"/>
              </a:rPr>
            </a:br>
            <a:endParaRPr lang="en-GB" sz="40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A9A8A933-F0A8-ED92-B583-EB16C3BBD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image1.jpg" descr="A stained glass window with a group of people&#10;&#10;Description automatically generated with medium confidence">
            <a:extLst>
              <a:ext uri="{FF2B5EF4-FFF2-40B4-BE49-F238E27FC236}">
                <a16:creationId xmlns:a16="http://schemas.microsoft.com/office/drawing/2014/main" id="{AAE0B7FF-BFCE-632D-88B3-7412C78517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29389" y="1283368"/>
            <a:ext cx="4860758" cy="428324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649936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E601-75F1-D0F6-62EA-96462AD090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8AB1D7-4123-844C-4561-6062D1F2B91D}"/>
              </a:ext>
            </a:extLst>
          </p:cNvPr>
          <p:cNvSpPr>
            <a:spLocks noGrp="1"/>
          </p:cNvSpPr>
          <p:nvPr>
            <p:ph type="title"/>
          </p:nvPr>
        </p:nvSpPr>
        <p:spPr>
          <a:xfrm>
            <a:off x="248653" y="4042610"/>
            <a:ext cx="11694694" cy="987391"/>
          </a:xfrm>
        </p:spPr>
        <p:txBody>
          <a:bodyPr rtlCol="0">
            <a:noAutofit/>
          </a:bodyPr>
          <a:lstStyle>
            <a:defPPr>
              <a:defRPr lang="en-GB"/>
            </a:defPPr>
          </a:lstStyle>
          <a:p>
            <a:pPr rtl="0"/>
            <a:r>
              <a:rPr lang="en-GB" sz="6600" b="1" dirty="0">
                <a:solidFill>
                  <a:schemeClr val="tx1"/>
                </a:solidFill>
                <a:latin typeface="Arial Rounded MT Bold" panose="020F0704030504030204" pitchFamily="34" charset="0"/>
              </a:rPr>
              <a:t>Holy Family Station 8</a:t>
            </a:r>
          </a:p>
        </p:txBody>
      </p:sp>
    </p:spTree>
    <p:extLst>
      <p:ext uri="{BB962C8B-B14F-4D97-AF65-F5344CB8AC3E}">
        <p14:creationId xmlns:p14="http://schemas.microsoft.com/office/powerpoint/2010/main" val="18896035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F8491-1A37-F9B9-5691-FC0A73F57D3C}"/>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87C206DB-3A01-DD07-1794-845D2E1A8439}"/>
              </a:ext>
            </a:extLst>
          </p:cNvPr>
          <p:cNvSpPr>
            <a:spLocks noGrp="1"/>
          </p:cNvSpPr>
          <p:nvPr>
            <p:ph type="title"/>
          </p:nvPr>
        </p:nvSpPr>
        <p:spPr>
          <a:xfrm>
            <a:off x="7154779" y="3035627"/>
            <a:ext cx="5213684" cy="1325880"/>
          </a:xfrm>
        </p:spPr>
        <p:txBody>
          <a:bodyPr>
            <a:normAutofit fontScale="90000"/>
          </a:bodyPr>
          <a:lstStyle/>
          <a:p>
            <a:r>
              <a:rPr lang="en-US" b="1" dirty="0">
                <a:solidFill>
                  <a:schemeClr val="bg1"/>
                </a:solidFill>
                <a:latin typeface="Arial Rounded MT Bold" panose="020F0704030504030204" pitchFamily="34" charset="0"/>
              </a:rPr>
              <a:t>The Holy Family</a:t>
            </a:r>
            <a:br>
              <a:rPr lang="en-US" b="1" dirty="0">
                <a:solidFill>
                  <a:schemeClr val="bg1"/>
                </a:solidFill>
                <a:latin typeface="Arial Rounded MT Bold" panose="020F0704030504030204" pitchFamily="34" charset="0"/>
              </a:rPr>
            </a:br>
            <a:r>
              <a:rPr lang="en-US" b="1" dirty="0">
                <a:solidFill>
                  <a:schemeClr val="bg1"/>
                </a:solidFill>
                <a:latin typeface="Arial Rounded MT Bold" panose="020F0704030504030204" pitchFamily="34" charset="0"/>
              </a:rPr>
              <a:t>in Nazareth</a:t>
            </a:r>
            <a:br>
              <a:rPr lang="en-US" b="1" dirty="0">
                <a:solidFill>
                  <a:schemeClr val="bg1"/>
                </a:solidFill>
                <a:latin typeface="Arial Rounded MT Bold" panose="020F0704030504030204" pitchFamily="34" charset="0"/>
              </a:rPr>
            </a:br>
            <a:br>
              <a:rPr lang="en-US" b="1" dirty="0">
                <a:solidFill>
                  <a:schemeClr val="bg1"/>
                </a:solidFill>
                <a:latin typeface="Arial Rounded MT Bold" panose="020F0704030504030204" pitchFamily="34" charset="0"/>
              </a:rPr>
            </a:br>
            <a:r>
              <a:rPr lang="en-US" sz="3700" b="1" i="1" dirty="0">
                <a:solidFill>
                  <a:schemeClr val="bg1"/>
                </a:solidFill>
                <a:latin typeface="Arial Rounded MT Bold" panose="020F0704030504030204" pitchFamily="34" charset="0"/>
              </a:rPr>
              <a:t>(The Importance of a Holy, Happy, and Stable Family)</a:t>
            </a:r>
            <a:endParaRPr lang="en-GB" sz="3700" b="1" i="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C910D6F4-290E-C90D-B5AD-3EC7E3C17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image1.jpg" descr="A stained glass window with a group of people&#10;&#10;Description automatically generated with low confidence">
            <a:extLst>
              <a:ext uri="{FF2B5EF4-FFF2-40B4-BE49-F238E27FC236}">
                <a16:creationId xmlns:a16="http://schemas.microsoft.com/office/drawing/2014/main" id="{5289D462-B9BF-CB16-E75F-20A6369BACF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45432" y="1251284"/>
            <a:ext cx="4844715" cy="434741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908151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DAB39-7957-891F-9759-CE2250483CDA}"/>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EE68A0F-85C1-0CC5-AF86-4EEA602F2692}"/>
              </a:ext>
            </a:extLst>
          </p:cNvPr>
          <p:cNvSpPr>
            <a:spLocks noGrp="1"/>
          </p:cNvSpPr>
          <p:nvPr>
            <p:ph type="title"/>
          </p:nvPr>
        </p:nvSpPr>
        <p:spPr>
          <a:xfrm>
            <a:off x="7122695" y="3301247"/>
            <a:ext cx="5213684" cy="662940"/>
          </a:xfrm>
        </p:spPr>
        <p:txBody>
          <a:bodyPr>
            <a:normAutofit fontScale="90000"/>
          </a:bodyPr>
          <a:lstStyle/>
          <a:p>
            <a:r>
              <a:rPr lang="en-US" b="1" dirty="0">
                <a:solidFill>
                  <a:srgbClr val="FFC000"/>
                </a:solidFill>
                <a:latin typeface="Arial Rounded MT Bold" panose="020F0704030504030204" pitchFamily="34" charset="0"/>
              </a:rPr>
              <a:t>Leader:</a:t>
            </a:r>
            <a:br>
              <a:rPr lang="en-US" b="1" dirty="0">
                <a:solidFill>
                  <a:schemeClr val="bg1"/>
                </a:solidFill>
                <a:latin typeface="Arial Rounded MT Bold" panose="020F0704030504030204" pitchFamily="34" charset="0"/>
              </a:rPr>
            </a:br>
            <a:r>
              <a:rPr lang="en-US" b="1" dirty="0">
                <a:solidFill>
                  <a:schemeClr val="bg1"/>
                </a:solidFill>
                <a:latin typeface="Arial Rounded MT Bold" panose="020F0704030504030204" pitchFamily="34" charset="0"/>
              </a:rPr>
              <a:t>O Most Holy Family, Jesus, Mary, and Joseph;</a:t>
            </a:r>
            <a:br>
              <a:rPr lang="en-US" b="1" dirty="0">
                <a:solidFill>
                  <a:schemeClr val="bg1"/>
                </a:solidFill>
                <a:latin typeface="Arial Rounded MT Bold" panose="020F0704030504030204" pitchFamily="34" charset="0"/>
              </a:rPr>
            </a:br>
            <a:r>
              <a:rPr lang="en-US" b="1" dirty="0">
                <a:solidFill>
                  <a:schemeClr val="bg1"/>
                </a:solidFill>
                <a:latin typeface="Arial Rounded MT Bold" panose="020F0704030504030204" pitchFamily="34" charset="0"/>
              </a:rPr>
              <a:t>intercede for us who seek your help.</a:t>
            </a:r>
            <a:br>
              <a:rPr lang="en-US" b="1" dirty="0">
                <a:solidFill>
                  <a:schemeClr val="bg1"/>
                </a:solidFill>
                <a:latin typeface="Arial Rounded MT Bold" panose="020F0704030504030204" pitchFamily="34" charset="0"/>
              </a:rPr>
            </a:br>
            <a:br>
              <a:rPr lang="en-US" b="1" dirty="0">
                <a:solidFill>
                  <a:schemeClr val="bg1"/>
                </a:solidFill>
                <a:latin typeface="Arial Rounded MT Bold" panose="020F0704030504030204" pitchFamily="34" charset="0"/>
              </a:rPr>
            </a:br>
            <a:r>
              <a:rPr lang="en-US" b="1" dirty="0">
                <a:solidFill>
                  <a:srgbClr val="FFC000"/>
                </a:solidFill>
                <a:latin typeface="Arial Rounded MT Bold" panose="020F0704030504030204" pitchFamily="34" charset="0"/>
              </a:rPr>
              <a:t>All:</a:t>
            </a:r>
            <a:r>
              <a:rPr lang="en-US" b="1" dirty="0">
                <a:solidFill>
                  <a:schemeClr val="bg1"/>
                </a:solidFill>
                <a:latin typeface="Arial Rounded MT Bold" panose="020F0704030504030204" pitchFamily="34" charset="0"/>
              </a:rPr>
              <a:t> </a:t>
            </a:r>
            <a:br>
              <a:rPr lang="en-US" b="1" dirty="0">
                <a:solidFill>
                  <a:schemeClr val="bg1"/>
                </a:solidFill>
                <a:latin typeface="Arial Rounded MT Bold" panose="020F0704030504030204" pitchFamily="34" charset="0"/>
              </a:rPr>
            </a:br>
            <a:r>
              <a:rPr lang="en-US" b="1" dirty="0">
                <a:solidFill>
                  <a:schemeClr val="bg1"/>
                </a:solidFill>
                <a:latin typeface="Arial Rounded MT Bold" panose="020F0704030504030204" pitchFamily="34" charset="0"/>
              </a:rPr>
              <a:t>For in you, we place all our faith and all our trust.</a:t>
            </a:r>
            <a:br>
              <a:rPr lang="en-US" b="1" dirty="0">
                <a:solidFill>
                  <a:schemeClr val="bg1"/>
                </a:solidFill>
                <a:latin typeface="Arial Rounded MT Bold" panose="020F0704030504030204" pitchFamily="34" charset="0"/>
              </a:rPr>
            </a:br>
            <a:endParaRPr lang="en-GB"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4FB0F1AE-6940-73A2-FB0B-6EB5DF8AAF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image1.jpg" descr="A stained glass window with a group of people&#10;&#10;Description automatically generated with low confidence">
            <a:extLst>
              <a:ext uri="{FF2B5EF4-FFF2-40B4-BE49-F238E27FC236}">
                <a16:creationId xmlns:a16="http://schemas.microsoft.com/office/drawing/2014/main" id="{134AF151-CF60-F1A6-166E-12F8C9F5AB6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45432" y="1251284"/>
            <a:ext cx="4844715" cy="434741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02178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3A09F-915D-2762-2CCA-4D42CC59C3DC}"/>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1D695BCF-A011-E6A1-3D8A-DC277699CFC8}"/>
              </a:ext>
            </a:extLst>
          </p:cNvPr>
          <p:cNvSpPr>
            <a:spLocks noGrp="1"/>
          </p:cNvSpPr>
          <p:nvPr>
            <p:ph type="title"/>
          </p:nvPr>
        </p:nvSpPr>
        <p:spPr>
          <a:xfrm>
            <a:off x="6968358" y="381000"/>
            <a:ext cx="5223641" cy="6096000"/>
          </a:xfrm>
        </p:spPr>
        <p:txBody>
          <a:bodyPr>
            <a:noAutofit/>
          </a:bodyPr>
          <a:lstStyle/>
          <a:p>
            <a:pPr algn="ctr"/>
            <a:r>
              <a:rPr lang="en-US" sz="3600" b="1" dirty="0">
                <a:solidFill>
                  <a:srgbClr val="FFC000"/>
                </a:solidFill>
                <a:latin typeface="Arial Rounded MT Bold" panose="020F0704030504030204" pitchFamily="34" charset="0"/>
              </a:rPr>
              <a:t>Meditation:</a:t>
            </a:r>
            <a:r>
              <a:rPr lang="en-US" sz="3600" b="1" dirty="0">
                <a:solidFill>
                  <a:schemeClr val="bg1"/>
                </a:solidFill>
                <a:latin typeface="Arial Rounded MT Bold" panose="020F0704030504030204" pitchFamily="34" charset="0"/>
              </a:rPr>
              <a:t> </a:t>
            </a:r>
            <a:br>
              <a:rPr lang="en-US" sz="3600" b="1" dirty="0">
                <a:solidFill>
                  <a:schemeClr val="bg1"/>
                </a:solidFill>
                <a:latin typeface="Arial Rounded MT Bold" panose="020F0704030504030204" pitchFamily="34" charset="0"/>
              </a:rPr>
            </a:br>
            <a:r>
              <a:rPr lang="en-US" sz="3600" b="1" i="1" dirty="0">
                <a:solidFill>
                  <a:schemeClr val="bg1"/>
                </a:solidFill>
                <a:latin typeface="Arial Rounded MT Bold" panose="020F0704030504030204" pitchFamily="34" charset="0"/>
              </a:rPr>
              <a:t>Luke 2:39-40</a:t>
            </a:r>
            <a:br>
              <a:rPr lang="en-US" sz="3600" b="1" i="1" dirty="0">
                <a:solidFill>
                  <a:schemeClr val="bg1"/>
                </a:solidFill>
                <a:latin typeface="Arial Rounded MT Bold" panose="020F0704030504030204" pitchFamily="34" charset="0"/>
              </a:rPr>
            </a:br>
            <a:br>
              <a:rPr lang="en-US" sz="2000" b="1" dirty="0">
                <a:solidFill>
                  <a:schemeClr val="bg1"/>
                </a:solidFill>
                <a:latin typeface="Arial Rounded MT Bold" panose="020F0704030504030204" pitchFamily="34" charset="0"/>
              </a:rPr>
            </a:br>
            <a:r>
              <a:rPr lang="en-US" sz="3600" b="1" dirty="0">
                <a:solidFill>
                  <a:schemeClr val="bg1"/>
                </a:solidFill>
                <a:latin typeface="Arial Rounded MT Bold" panose="020F0704030504030204" pitchFamily="34" charset="0"/>
              </a:rPr>
              <a:t>When they had fulfilled all the prescriptions of the law of the Lord, they returned to Galilee, to their own town of Nazareth. The child grew and became strong, filled with wisdom; and the </a:t>
            </a:r>
            <a:r>
              <a:rPr lang="en-US" sz="3600" b="1" dirty="0" err="1">
                <a:solidFill>
                  <a:schemeClr val="bg1"/>
                </a:solidFill>
                <a:latin typeface="Arial Rounded MT Bold" panose="020F0704030504030204" pitchFamily="34" charset="0"/>
              </a:rPr>
              <a:t>favour</a:t>
            </a:r>
            <a:r>
              <a:rPr lang="en-US" sz="3600" b="1" dirty="0">
                <a:solidFill>
                  <a:schemeClr val="bg1"/>
                </a:solidFill>
                <a:latin typeface="Arial Rounded MT Bold" panose="020F0704030504030204" pitchFamily="34" charset="0"/>
              </a:rPr>
              <a:t> of God was upon him.</a:t>
            </a:r>
            <a:endParaRPr lang="en-GB" sz="36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5ED5A5B2-B81C-5768-C2DC-7A37CA7DBF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image1.jpg" descr="A stained glass window with a group of people&#10;&#10;Description automatically generated with low confidence">
            <a:extLst>
              <a:ext uri="{FF2B5EF4-FFF2-40B4-BE49-F238E27FC236}">
                <a16:creationId xmlns:a16="http://schemas.microsoft.com/office/drawing/2014/main" id="{97AF845E-5FDE-EE37-FAD4-E79DF51AA2E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45432" y="1251284"/>
            <a:ext cx="4844715" cy="434741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173002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1C550-578A-D236-CC17-6A454D77152F}"/>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278910E-D34A-FA6F-A6E5-3B704CC0AAD2}"/>
              </a:ext>
            </a:extLst>
          </p:cNvPr>
          <p:cNvSpPr>
            <a:spLocks noGrp="1"/>
          </p:cNvSpPr>
          <p:nvPr>
            <p:ph type="title"/>
          </p:nvPr>
        </p:nvSpPr>
        <p:spPr>
          <a:xfrm>
            <a:off x="7083419" y="381000"/>
            <a:ext cx="5002924" cy="6096000"/>
          </a:xfrm>
        </p:spPr>
        <p:txBody>
          <a:bodyPr>
            <a:noAutofit/>
          </a:bodyPr>
          <a:lstStyle/>
          <a:p>
            <a:pPr algn="ctr"/>
            <a:r>
              <a:rPr lang="en-US" sz="3600" b="1" dirty="0">
                <a:solidFill>
                  <a:srgbClr val="FFC000"/>
                </a:solidFill>
                <a:latin typeface="Arial Rounded MT Bold" panose="020F0704030504030204" pitchFamily="34" charset="0"/>
              </a:rPr>
              <a:t>Reflection:</a:t>
            </a:r>
            <a:r>
              <a:rPr lang="en-US" sz="3600" b="1" dirty="0">
                <a:solidFill>
                  <a:schemeClr val="bg1"/>
                </a:solidFill>
                <a:latin typeface="Arial Rounded MT Bold" panose="020F0704030504030204" pitchFamily="34" charset="0"/>
              </a:rPr>
              <a:t> </a:t>
            </a:r>
            <a:br>
              <a:rPr lang="en-US" sz="3600" b="1" i="1" dirty="0">
                <a:solidFill>
                  <a:schemeClr val="bg1"/>
                </a:solidFill>
                <a:latin typeface="Arial Rounded MT Bold" panose="020F0704030504030204" pitchFamily="34" charset="0"/>
              </a:rPr>
            </a:br>
            <a:br>
              <a:rPr lang="en-US" sz="3600" b="1" dirty="0">
                <a:solidFill>
                  <a:schemeClr val="bg1"/>
                </a:solidFill>
                <a:latin typeface="Arial Rounded MT Bold" panose="020F0704030504030204" pitchFamily="34" charset="0"/>
              </a:rPr>
            </a:br>
            <a:r>
              <a:rPr lang="en-US" sz="3600" b="1" dirty="0">
                <a:solidFill>
                  <a:schemeClr val="bg1"/>
                </a:solidFill>
                <a:latin typeface="Arial Rounded MT Bold" panose="020F0704030504030204" pitchFamily="34" charset="0"/>
              </a:rPr>
              <a:t>A family can achieve holiness and happiness only in an environment of peace, security, and stability. There is today, however, a common experience that is very different. </a:t>
            </a:r>
            <a:endParaRPr lang="en-GB" sz="36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77504101-66A1-687B-C33E-92FA7347F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image1.jpg" descr="A stained glass window with a group of people&#10;&#10;Description automatically generated with low confidence">
            <a:extLst>
              <a:ext uri="{FF2B5EF4-FFF2-40B4-BE49-F238E27FC236}">
                <a16:creationId xmlns:a16="http://schemas.microsoft.com/office/drawing/2014/main" id="{553568DC-1A56-BC6F-AEC5-1B5F1D8D976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45432" y="1251284"/>
            <a:ext cx="4844715" cy="434741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953983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EE81B-535A-0871-A27F-EA388B9BD6D6}"/>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1EE263A-5536-5FD3-26D7-ED72FF9FE1D6}"/>
              </a:ext>
            </a:extLst>
          </p:cNvPr>
          <p:cNvSpPr>
            <a:spLocks noGrp="1"/>
          </p:cNvSpPr>
          <p:nvPr>
            <p:ph type="title"/>
          </p:nvPr>
        </p:nvSpPr>
        <p:spPr>
          <a:xfrm>
            <a:off x="6789336" y="381000"/>
            <a:ext cx="5402664" cy="6096000"/>
          </a:xfrm>
        </p:spPr>
        <p:txBody>
          <a:bodyPr>
            <a:noAutofit/>
          </a:bodyPr>
          <a:lstStyle/>
          <a:p>
            <a:pPr algn="ctr"/>
            <a:r>
              <a:rPr lang="en-US" sz="3600" b="1" dirty="0">
                <a:solidFill>
                  <a:srgbClr val="FFC000"/>
                </a:solidFill>
                <a:latin typeface="Arial Rounded MT Bold" panose="020F0704030504030204" pitchFamily="34" charset="0"/>
              </a:rPr>
              <a:t>Reflection:</a:t>
            </a:r>
            <a:r>
              <a:rPr lang="en-US" sz="3600" b="1" dirty="0">
                <a:solidFill>
                  <a:schemeClr val="bg1"/>
                </a:solidFill>
                <a:latin typeface="Arial Rounded MT Bold" panose="020F0704030504030204" pitchFamily="34" charset="0"/>
              </a:rPr>
              <a:t> </a:t>
            </a:r>
            <a:br>
              <a:rPr lang="en-US" sz="3600" b="1" i="1" dirty="0">
                <a:solidFill>
                  <a:schemeClr val="bg1"/>
                </a:solidFill>
                <a:latin typeface="Arial Rounded MT Bold" panose="020F0704030504030204" pitchFamily="34" charset="0"/>
              </a:rPr>
            </a:br>
            <a:br>
              <a:rPr lang="en-US" sz="3600" b="1" dirty="0">
                <a:solidFill>
                  <a:schemeClr val="bg1"/>
                </a:solidFill>
                <a:latin typeface="Arial Rounded MT Bold" panose="020F0704030504030204" pitchFamily="34" charset="0"/>
              </a:rPr>
            </a:br>
            <a:r>
              <a:rPr lang="en-US" sz="3600" b="1" dirty="0">
                <a:solidFill>
                  <a:schemeClr val="bg1"/>
                </a:solidFill>
                <a:latin typeface="Arial Rounded MT Bold" panose="020F0704030504030204" pitchFamily="34" charset="0"/>
              </a:rPr>
              <a:t>Broken marriages, physical and mental abuse, uncontrolled anger, and frustration have all made the environment hostile to peace, security, and stability. </a:t>
            </a:r>
            <a:endParaRPr lang="en-GB" sz="36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AEAF8BA0-5E9C-C7A5-4DF7-AA407F31B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image1.jpg" descr="A stained glass window with a group of people&#10;&#10;Description automatically generated with low confidence">
            <a:extLst>
              <a:ext uri="{FF2B5EF4-FFF2-40B4-BE49-F238E27FC236}">
                <a16:creationId xmlns:a16="http://schemas.microsoft.com/office/drawing/2014/main" id="{02D68778-5FB0-993C-838E-B597DA10AE6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45432" y="1251284"/>
            <a:ext cx="4844715" cy="434741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428530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9FFAF-BE58-C50A-832A-6BE50EF3C47F}"/>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3EEA157-1D07-AF99-66F8-826512F854EB}"/>
              </a:ext>
            </a:extLst>
          </p:cNvPr>
          <p:cNvSpPr>
            <a:spLocks noGrp="1"/>
          </p:cNvSpPr>
          <p:nvPr>
            <p:ph type="title"/>
          </p:nvPr>
        </p:nvSpPr>
        <p:spPr>
          <a:xfrm>
            <a:off x="6789336" y="381000"/>
            <a:ext cx="5402664" cy="6096000"/>
          </a:xfrm>
        </p:spPr>
        <p:txBody>
          <a:bodyPr>
            <a:noAutofit/>
          </a:bodyPr>
          <a:lstStyle/>
          <a:p>
            <a:pPr algn="ctr"/>
            <a:r>
              <a:rPr lang="en-US" sz="3600" b="1" dirty="0">
                <a:solidFill>
                  <a:srgbClr val="FFC000"/>
                </a:solidFill>
                <a:latin typeface="Arial Rounded MT Bold" panose="020F0704030504030204" pitchFamily="34" charset="0"/>
              </a:rPr>
              <a:t>Reflection:</a:t>
            </a:r>
            <a:r>
              <a:rPr lang="en-US" sz="3600" b="1" dirty="0">
                <a:solidFill>
                  <a:schemeClr val="bg1"/>
                </a:solidFill>
                <a:latin typeface="Arial Rounded MT Bold" panose="020F0704030504030204" pitchFamily="34" charset="0"/>
              </a:rPr>
              <a:t> </a:t>
            </a:r>
            <a:br>
              <a:rPr lang="en-US" sz="3600" b="1" i="1" dirty="0">
                <a:solidFill>
                  <a:schemeClr val="bg1"/>
                </a:solidFill>
                <a:latin typeface="Arial Rounded MT Bold" panose="020F0704030504030204" pitchFamily="34" charset="0"/>
              </a:rPr>
            </a:br>
            <a:br>
              <a:rPr lang="en-US" sz="3600" b="1" dirty="0">
                <a:solidFill>
                  <a:schemeClr val="bg1"/>
                </a:solidFill>
                <a:latin typeface="Arial Rounded MT Bold" panose="020F0704030504030204" pitchFamily="34" charset="0"/>
              </a:rPr>
            </a:br>
            <a:r>
              <a:rPr lang="en-US" sz="3600" b="1" dirty="0">
                <a:solidFill>
                  <a:schemeClr val="bg1"/>
                </a:solidFill>
                <a:latin typeface="Arial Rounded MT Bold" panose="020F0704030504030204" pitchFamily="34" charset="0"/>
              </a:rPr>
              <a:t>Let us return to the basic plan of God: Fathers and mothers committed to each other and dedicated to the family, aided by the grace of the sacrament of matrimony.</a:t>
            </a:r>
            <a:endParaRPr lang="en-GB" sz="36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F0CCA013-06EA-CD2C-5E86-1A7A263A5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image1.jpg" descr="A stained glass window with a group of people&#10;&#10;Description automatically generated with low confidence">
            <a:extLst>
              <a:ext uri="{FF2B5EF4-FFF2-40B4-BE49-F238E27FC236}">
                <a16:creationId xmlns:a16="http://schemas.microsoft.com/office/drawing/2014/main" id="{F98EA6C8-D85D-3622-8F63-4F35B3DA3D9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45432" y="1251284"/>
            <a:ext cx="4844715" cy="434741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599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2011A-29A8-FBDF-EB33-D3FAF34B0E49}"/>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B6A724F-8108-C94D-34EC-CAB3C72E31EF}"/>
              </a:ext>
            </a:extLst>
          </p:cNvPr>
          <p:cNvSpPr>
            <a:spLocks noGrp="1"/>
          </p:cNvSpPr>
          <p:nvPr>
            <p:ph type="title"/>
          </p:nvPr>
        </p:nvSpPr>
        <p:spPr>
          <a:xfrm>
            <a:off x="7122695" y="3301247"/>
            <a:ext cx="5213684" cy="662940"/>
          </a:xfrm>
        </p:spPr>
        <p:txBody>
          <a:bodyPr>
            <a:normAutofit fontScale="90000"/>
          </a:bodyPr>
          <a:lstStyle/>
          <a:p>
            <a:r>
              <a:rPr lang="en-US" b="1" dirty="0">
                <a:solidFill>
                  <a:srgbClr val="FFC000"/>
                </a:solidFill>
                <a:latin typeface="Arial Rounded MT Bold" panose="020F0704030504030204" pitchFamily="34" charset="0"/>
              </a:rPr>
              <a:t>Leader:</a:t>
            </a:r>
            <a:br>
              <a:rPr lang="en-US" b="1" dirty="0">
                <a:solidFill>
                  <a:schemeClr val="bg1"/>
                </a:solidFill>
                <a:latin typeface="Arial Rounded MT Bold" panose="020F0704030504030204" pitchFamily="34" charset="0"/>
              </a:rPr>
            </a:br>
            <a:r>
              <a:rPr lang="en-US" b="1" dirty="0">
                <a:solidFill>
                  <a:schemeClr val="bg1"/>
                </a:solidFill>
                <a:latin typeface="Arial Rounded MT Bold" panose="020F0704030504030204" pitchFamily="34" charset="0"/>
              </a:rPr>
              <a:t>O Most Holy Family, Jesus, Mary, and Joseph;</a:t>
            </a:r>
            <a:br>
              <a:rPr lang="en-US" b="1" dirty="0">
                <a:solidFill>
                  <a:schemeClr val="bg1"/>
                </a:solidFill>
                <a:latin typeface="Arial Rounded MT Bold" panose="020F0704030504030204" pitchFamily="34" charset="0"/>
              </a:rPr>
            </a:br>
            <a:r>
              <a:rPr lang="en-US" b="1" dirty="0">
                <a:solidFill>
                  <a:schemeClr val="bg1"/>
                </a:solidFill>
                <a:latin typeface="Arial Rounded MT Bold" panose="020F0704030504030204" pitchFamily="34" charset="0"/>
              </a:rPr>
              <a:t>intercede for us who seek your help.</a:t>
            </a:r>
            <a:br>
              <a:rPr lang="en-US" b="1" dirty="0">
                <a:solidFill>
                  <a:schemeClr val="bg1"/>
                </a:solidFill>
                <a:latin typeface="Arial Rounded MT Bold" panose="020F0704030504030204" pitchFamily="34" charset="0"/>
              </a:rPr>
            </a:br>
            <a:br>
              <a:rPr lang="en-US" b="1" dirty="0">
                <a:solidFill>
                  <a:schemeClr val="bg1"/>
                </a:solidFill>
                <a:latin typeface="Arial Rounded MT Bold" panose="020F0704030504030204" pitchFamily="34" charset="0"/>
              </a:rPr>
            </a:br>
            <a:r>
              <a:rPr lang="en-US" b="1" dirty="0">
                <a:solidFill>
                  <a:srgbClr val="FFC000"/>
                </a:solidFill>
                <a:latin typeface="Arial Rounded MT Bold" panose="020F0704030504030204" pitchFamily="34" charset="0"/>
              </a:rPr>
              <a:t>All:</a:t>
            </a:r>
            <a:r>
              <a:rPr lang="en-US" b="1" dirty="0">
                <a:solidFill>
                  <a:schemeClr val="bg1"/>
                </a:solidFill>
                <a:latin typeface="Arial Rounded MT Bold" panose="020F0704030504030204" pitchFamily="34" charset="0"/>
              </a:rPr>
              <a:t> </a:t>
            </a:r>
            <a:br>
              <a:rPr lang="en-US" b="1" dirty="0">
                <a:solidFill>
                  <a:schemeClr val="bg1"/>
                </a:solidFill>
                <a:latin typeface="Arial Rounded MT Bold" panose="020F0704030504030204" pitchFamily="34" charset="0"/>
              </a:rPr>
            </a:br>
            <a:r>
              <a:rPr lang="en-US" b="1" dirty="0">
                <a:solidFill>
                  <a:schemeClr val="bg1"/>
                </a:solidFill>
                <a:latin typeface="Arial Rounded MT Bold" panose="020F0704030504030204" pitchFamily="34" charset="0"/>
              </a:rPr>
              <a:t>For in you, we place all our faith and all our trust.</a:t>
            </a:r>
            <a:br>
              <a:rPr lang="en-US" b="1" dirty="0">
                <a:solidFill>
                  <a:schemeClr val="bg1"/>
                </a:solidFill>
                <a:latin typeface="Arial Rounded MT Bold" panose="020F0704030504030204" pitchFamily="34" charset="0"/>
              </a:rPr>
            </a:br>
            <a:endParaRPr lang="en-GB"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4172989C-EC77-137D-F1A3-DACC577EE7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3" name="image1.jpg" descr="A stained glass window with a picture of two people&#10;&#10;Description automatically generated">
            <a:extLst>
              <a:ext uri="{FF2B5EF4-FFF2-40B4-BE49-F238E27FC236}">
                <a16:creationId xmlns:a16="http://schemas.microsoft.com/office/drawing/2014/main" id="{3A11F94E-AC95-C4D4-0F81-347136A7216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13347" y="1267326"/>
            <a:ext cx="4876800" cy="436345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592263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C92C4-97AF-1DE9-6299-2ED0CC34BAA6}"/>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1DB09388-C7FD-65E9-931E-0B779DDD3263}"/>
              </a:ext>
            </a:extLst>
          </p:cNvPr>
          <p:cNvSpPr>
            <a:spLocks noGrp="1"/>
          </p:cNvSpPr>
          <p:nvPr>
            <p:ph type="title"/>
          </p:nvPr>
        </p:nvSpPr>
        <p:spPr>
          <a:xfrm>
            <a:off x="6999890" y="381000"/>
            <a:ext cx="5192110" cy="6096000"/>
          </a:xfrm>
        </p:spPr>
        <p:txBody>
          <a:bodyPr>
            <a:noAutofit/>
          </a:bodyPr>
          <a:lstStyle/>
          <a:p>
            <a:pPr algn="ctr"/>
            <a:r>
              <a:rPr lang="en-US" sz="3600" b="1" dirty="0">
                <a:solidFill>
                  <a:srgbClr val="FFC000"/>
                </a:solidFill>
                <a:latin typeface="Arial Rounded MT Bold" panose="020F0704030504030204" pitchFamily="34" charset="0"/>
              </a:rPr>
              <a:t>Prayer: All</a:t>
            </a:r>
            <a:br>
              <a:rPr lang="en-US" sz="3200" b="1" i="1" dirty="0">
                <a:solidFill>
                  <a:schemeClr val="bg1"/>
                </a:solidFill>
                <a:latin typeface="Arial Rounded MT Bold" panose="020F0704030504030204" pitchFamily="34" charset="0"/>
              </a:rPr>
            </a:br>
            <a:br>
              <a:rPr lang="en-US" sz="3200" b="1" dirty="0">
                <a:solidFill>
                  <a:schemeClr val="bg1"/>
                </a:solidFill>
                <a:latin typeface="Arial Rounded MT Bold" panose="020F0704030504030204" pitchFamily="34" charset="0"/>
              </a:rPr>
            </a:br>
            <a:r>
              <a:rPr lang="en-US" sz="3600" b="1" dirty="0">
                <a:solidFill>
                  <a:schemeClr val="bg1"/>
                </a:solidFill>
                <a:latin typeface="Arial Rounded MT Bold" panose="020F0704030504030204" pitchFamily="34" charset="0"/>
              </a:rPr>
              <a:t>Let us pray that all families will follow the example of the Holy Family and work to achieve that peace and happiness that only the Lord can give. Lord, be with them in all their efforts. Reward them for their fidelity.</a:t>
            </a:r>
            <a:endParaRPr lang="en-GB" sz="36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633B94F6-C79B-1B90-8A35-D0F61DA77F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image1.jpg" descr="A stained glass window with a group of people&#10;&#10;Description automatically generated with low confidence">
            <a:extLst>
              <a:ext uri="{FF2B5EF4-FFF2-40B4-BE49-F238E27FC236}">
                <a16:creationId xmlns:a16="http://schemas.microsoft.com/office/drawing/2014/main" id="{3A96EED7-3A8F-D708-0707-7CB57B038C1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45432" y="1251284"/>
            <a:ext cx="4844715" cy="434741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074453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FBDDB-E2B5-8E2F-9707-6364151275F0}"/>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9C68938-B1FD-62C8-E016-8C1C063A155C}"/>
              </a:ext>
            </a:extLst>
          </p:cNvPr>
          <p:cNvSpPr>
            <a:spLocks noGrp="1"/>
          </p:cNvSpPr>
          <p:nvPr>
            <p:ph type="title"/>
          </p:nvPr>
        </p:nvSpPr>
        <p:spPr>
          <a:xfrm>
            <a:off x="6789336" y="650567"/>
            <a:ext cx="5402664" cy="6096000"/>
          </a:xfrm>
        </p:spPr>
        <p:txBody>
          <a:bodyPr>
            <a:noAutofit/>
          </a:bodyPr>
          <a:lstStyle/>
          <a:p>
            <a:pPr algn="ctr"/>
            <a:r>
              <a:rPr lang="en-US" sz="4000" b="1" dirty="0">
                <a:solidFill>
                  <a:srgbClr val="FFC000"/>
                </a:solidFill>
                <a:latin typeface="Arial Rounded MT Bold" panose="020F0704030504030204" pitchFamily="34" charset="0"/>
              </a:rPr>
              <a:t>Prayer: All</a:t>
            </a:r>
            <a:br>
              <a:rPr lang="en-US" sz="4000" b="1" dirty="0">
                <a:solidFill>
                  <a:srgbClr val="FFC000"/>
                </a:solidFill>
                <a:latin typeface="Arial Rounded MT Bold" panose="020F0704030504030204" pitchFamily="34" charset="0"/>
              </a:rPr>
            </a:br>
            <a:br>
              <a:rPr lang="en-US" sz="4000" b="1" dirty="0">
                <a:solidFill>
                  <a:schemeClr val="bg1"/>
                </a:solidFill>
                <a:latin typeface="Arial Rounded MT Bold" panose="020F0704030504030204" pitchFamily="34" charset="0"/>
              </a:rPr>
            </a:br>
            <a:br>
              <a:rPr lang="en-US" sz="4000" b="1" dirty="0">
                <a:solidFill>
                  <a:schemeClr val="bg1"/>
                </a:solidFill>
                <a:latin typeface="Arial Rounded MT Bold" panose="020F0704030504030204" pitchFamily="34" charset="0"/>
              </a:rPr>
            </a:br>
            <a:r>
              <a:rPr lang="en-US" sz="4000" b="1" dirty="0">
                <a:solidFill>
                  <a:schemeClr val="bg1"/>
                </a:solidFill>
                <a:latin typeface="Arial Rounded MT Bold" panose="020F0704030504030204" pitchFamily="34" charset="0"/>
              </a:rPr>
              <a:t>Glory Be to the Father...</a:t>
            </a:r>
            <a:br>
              <a:rPr lang="en-US" sz="4000" b="1" dirty="0">
                <a:solidFill>
                  <a:schemeClr val="bg1"/>
                </a:solidFill>
                <a:latin typeface="Arial Rounded MT Bold" panose="020F0704030504030204" pitchFamily="34" charset="0"/>
              </a:rPr>
            </a:br>
            <a:br>
              <a:rPr lang="en-US" sz="4000" b="1" dirty="0">
                <a:solidFill>
                  <a:schemeClr val="bg1"/>
                </a:solidFill>
                <a:latin typeface="Arial Rounded MT Bold" panose="020F0704030504030204" pitchFamily="34" charset="0"/>
              </a:rPr>
            </a:br>
            <a:endParaRPr lang="en-GB" sz="4000" b="1" dirty="0">
              <a:solidFill>
                <a:schemeClr val="bg1"/>
              </a:solidFill>
              <a:latin typeface="Arial Rounded MT Bold" panose="020F0704030504030204" pitchFamily="34" charset="0"/>
            </a:endParaRPr>
          </a:p>
        </p:txBody>
      </p:sp>
      <p:pic>
        <p:nvPicPr>
          <p:cNvPr id="10" name="Picture 9" descr="Floral leaf accent">
            <a:extLst>
              <a:ext uri="{FF2B5EF4-FFF2-40B4-BE49-F238E27FC236}">
                <a16:creationId xmlns:a16="http://schemas.microsoft.com/office/drawing/2014/main" id="{7F130CD6-5F5D-8B55-33A9-90631B8D3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2" name="image1.jpg" descr="A stained glass window with a group of people&#10;&#10;Description automatically generated with low confidence">
            <a:extLst>
              <a:ext uri="{FF2B5EF4-FFF2-40B4-BE49-F238E27FC236}">
                <a16:creationId xmlns:a16="http://schemas.microsoft.com/office/drawing/2014/main" id="{A33A2A32-FD28-CB72-7901-3FF137BE792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545432" y="1251284"/>
            <a:ext cx="4844715" cy="434741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043762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2EF7C-1768-D266-060B-00133893C2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3C3038-F4BD-B14C-6D3D-45BF3BB6674F}"/>
              </a:ext>
            </a:extLst>
          </p:cNvPr>
          <p:cNvSpPr>
            <a:spLocks noGrp="1"/>
          </p:cNvSpPr>
          <p:nvPr>
            <p:ph type="title"/>
          </p:nvPr>
        </p:nvSpPr>
        <p:spPr>
          <a:xfrm>
            <a:off x="1748028" y="1213425"/>
            <a:ext cx="8695944" cy="1325880"/>
          </a:xfrm>
        </p:spPr>
        <p:txBody>
          <a:bodyPr rtlCol="0">
            <a:normAutofit/>
          </a:bodyPr>
          <a:lstStyle>
            <a:defPPr>
              <a:defRPr lang="en-GB"/>
            </a:defPPr>
          </a:lstStyle>
          <a:p>
            <a:pPr rtl="0"/>
            <a:r>
              <a:rPr lang="en-GB" sz="4800" b="1" dirty="0">
                <a:solidFill>
                  <a:schemeClr val="tx1"/>
                </a:solidFill>
                <a:latin typeface="Arial Rounded MT Bold" panose="020F0704030504030204" pitchFamily="34" charset="0"/>
              </a:rPr>
              <a:t>Closing Prayer</a:t>
            </a:r>
          </a:p>
        </p:txBody>
      </p:sp>
      <p:sp>
        <p:nvSpPr>
          <p:cNvPr id="3" name="Content Placeholder 2">
            <a:extLst>
              <a:ext uri="{FF2B5EF4-FFF2-40B4-BE49-F238E27FC236}">
                <a16:creationId xmlns:a16="http://schemas.microsoft.com/office/drawing/2014/main" id="{2D03819D-5F10-B24A-1E72-2B613F4E2BE9}"/>
              </a:ext>
            </a:extLst>
          </p:cNvPr>
          <p:cNvSpPr>
            <a:spLocks noGrp="1"/>
          </p:cNvSpPr>
          <p:nvPr>
            <p:ph idx="1"/>
          </p:nvPr>
        </p:nvSpPr>
        <p:spPr>
          <a:xfrm>
            <a:off x="1608083" y="2301766"/>
            <a:ext cx="9033641" cy="3168868"/>
          </a:xfrm>
        </p:spPr>
        <p:txBody>
          <a:bodyPr rtlCol="0">
            <a:normAutofit fontScale="77500" lnSpcReduction="20000"/>
          </a:bodyPr>
          <a:lstStyle>
            <a:defPPr>
              <a:defRPr lang="en-GB"/>
            </a:defPPr>
          </a:lstStyle>
          <a:p>
            <a:pPr algn="just" rtl="0"/>
            <a:r>
              <a:rPr lang="en-US" sz="4000" b="1" dirty="0">
                <a:solidFill>
                  <a:schemeClr val="tx1"/>
                </a:solidFill>
                <a:latin typeface="Arial Rounded MT Bold" panose="020F0704030504030204" pitchFamily="34" charset="0"/>
              </a:rPr>
              <a:t>Almighty Father, prayerfully we have relived these events in the life of the Holy Family.</a:t>
            </a:r>
          </a:p>
          <a:p>
            <a:pPr algn="just" rtl="0"/>
            <a:endParaRPr lang="en-US" sz="800" b="1" dirty="0">
              <a:solidFill>
                <a:schemeClr val="tx1"/>
              </a:solidFill>
              <a:latin typeface="Arial Rounded MT Bold" panose="020F0704030504030204" pitchFamily="34" charset="0"/>
            </a:endParaRPr>
          </a:p>
          <a:p>
            <a:pPr algn="just" rtl="0"/>
            <a:r>
              <a:rPr lang="en-US" sz="4000" b="1" dirty="0">
                <a:solidFill>
                  <a:schemeClr val="tx1"/>
                </a:solidFill>
                <a:latin typeface="Arial Rounded MT Bold" panose="020F0704030504030204" pitchFamily="34" charset="0"/>
              </a:rPr>
              <a:t>We have undertaken this journey because our families are in need of the love and the guidance and the strength that only the Holy Family can give.</a:t>
            </a:r>
          </a:p>
        </p:txBody>
      </p:sp>
    </p:spTree>
    <p:extLst>
      <p:ext uri="{BB962C8B-B14F-4D97-AF65-F5344CB8AC3E}">
        <p14:creationId xmlns:p14="http://schemas.microsoft.com/office/powerpoint/2010/main" val="36698952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6EB3B-171C-0EE1-8C7B-264575980E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5EFFD2-7CDC-CA58-E3B2-7B0D32D313FC}"/>
              </a:ext>
            </a:extLst>
          </p:cNvPr>
          <p:cNvSpPr>
            <a:spLocks noGrp="1"/>
          </p:cNvSpPr>
          <p:nvPr>
            <p:ph type="title"/>
          </p:nvPr>
        </p:nvSpPr>
        <p:spPr>
          <a:xfrm>
            <a:off x="1748028" y="1040004"/>
            <a:ext cx="8695944" cy="1325880"/>
          </a:xfrm>
        </p:spPr>
        <p:txBody>
          <a:bodyPr rtlCol="0">
            <a:normAutofit/>
          </a:bodyPr>
          <a:lstStyle>
            <a:defPPr>
              <a:defRPr lang="en-GB"/>
            </a:defPPr>
          </a:lstStyle>
          <a:p>
            <a:pPr rtl="0"/>
            <a:r>
              <a:rPr lang="en-GB" sz="4800" b="1" dirty="0">
                <a:solidFill>
                  <a:schemeClr val="tx1"/>
                </a:solidFill>
                <a:latin typeface="Arial Rounded MT Bold" panose="020F0704030504030204" pitchFamily="34" charset="0"/>
              </a:rPr>
              <a:t>Closing Prayer</a:t>
            </a:r>
          </a:p>
        </p:txBody>
      </p:sp>
      <p:sp>
        <p:nvSpPr>
          <p:cNvPr id="3" name="Content Placeholder 2">
            <a:extLst>
              <a:ext uri="{FF2B5EF4-FFF2-40B4-BE49-F238E27FC236}">
                <a16:creationId xmlns:a16="http://schemas.microsoft.com/office/drawing/2014/main" id="{BC8D659A-9190-4735-8AC2-B923E50A701F}"/>
              </a:ext>
            </a:extLst>
          </p:cNvPr>
          <p:cNvSpPr>
            <a:spLocks noGrp="1"/>
          </p:cNvSpPr>
          <p:nvPr>
            <p:ph idx="1"/>
          </p:nvPr>
        </p:nvSpPr>
        <p:spPr>
          <a:xfrm>
            <a:off x="1563414" y="2081049"/>
            <a:ext cx="9065172" cy="3200400"/>
          </a:xfrm>
        </p:spPr>
        <p:txBody>
          <a:bodyPr rtlCol="0">
            <a:noAutofit/>
          </a:bodyPr>
          <a:lstStyle>
            <a:defPPr>
              <a:defRPr lang="en-GB"/>
            </a:defPPr>
          </a:lstStyle>
          <a:p>
            <a:pPr algn="just" rtl="0"/>
            <a:r>
              <a:rPr lang="en-US" sz="2900" b="1" dirty="0">
                <a:solidFill>
                  <a:schemeClr val="tx1"/>
                </a:solidFill>
                <a:latin typeface="Arial Rounded MT Bold" panose="020F0704030504030204" pitchFamily="34" charset="0"/>
              </a:rPr>
              <a:t>Meditating on these events in the lives of Jesus, Mary, and Joseph, we have come to understand that their joys are our joys, their difficulties are our difficulties, and their sorrows are our sorrows.</a:t>
            </a:r>
          </a:p>
          <a:p>
            <a:pPr algn="just" rtl="0"/>
            <a:r>
              <a:rPr lang="en-US" sz="2900" b="1" dirty="0">
                <a:solidFill>
                  <a:schemeClr val="tx1"/>
                </a:solidFill>
                <a:latin typeface="Arial Rounded MT Bold" panose="020F0704030504030204" pitchFamily="34" charset="0"/>
              </a:rPr>
              <a:t>With confidence then we place our families in the loving embrace of the Holy Family.</a:t>
            </a:r>
          </a:p>
          <a:p>
            <a:pPr algn="just" rtl="0"/>
            <a:endParaRPr lang="en-GB" sz="2900" b="1" dirty="0">
              <a:latin typeface="Arial Rounded MT Bold" panose="020F0704030504030204" pitchFamily="34" charset="0"/>
            </a:endParaRPr>
          </a:p>
        </p:txBody>
      </p:sp>
    </p:spTree>
    <p:extLst>
      <p:ext uri="{BB962C8B-B14F-4D97-AF65-F5344CB8AC3E}">
        <p14:creationId xmlns:p14="http://schemas.microsoft.com/office/powerpoint/2010/main" val="263570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73397-6585-6BCD-75B4-FAEB3A9250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F0F97A-D6C0-45BA-80DF-858FD62A7F06}"/>
              </a:ext>
            </a:extLst>
          </p:cNvPr>
          <p:cNvSpPr>
            <a:spLocks noGrp="1"/>
          </p:cNvSpPr>
          <p:nvPr>
            <p:ph type="title"/>
          </p:nvPr>
        </p:nvSpPr>
        <p:spPr>
          <a:xfrm>
            <a:off x="1748028" y="1213425"/>
            <a:ext cx="8695944" cy="1325880"/>
          </a:xfrm>
        </p:spPr>
        <p:txBody>
          <a:bodyPr rtlCol="0">
            <a:normAutofit/>
          </a:bodyPr>
          <a:lstStyle>
            <a:defPPr>
              <a:defRPr lang="en-GB"/>
            </a:defPPr>
          </a:lstStyle>
          <a:p>
            <a:pPr rtl="0"/>
            <a:r>
              <a:rPr lang="en-GB" sz="4800" b="1" dirty="0">
                <a:solidFill>
                  <a:schemeClr val="tx1"/>
                </a:solidFill>
                <a:latin typeface="Arial Rounded MT Bold" panose="020F0704030504030204" pitchFamily="34" charset="0"/>
              </a:rPr>
              <a:t>Closing Prayer</a:t>
            </a:r>
          </a:p>
        </p:txBody>
      </p:sp>
      <p:sp>
        <p:nvSpPr>
          <p:cNvPr id="3" name="Content Placeholder 2">
            <a:extLst>
              <a:ext uri="{FF2B5EF4-FFF2-40B4-BE49-F238E27FC236}">
                <a16:creationId xmlns:a16="http://schemas.microsoft.com/office/drawing/2014/main" id="{2A766DD8-8B7A-55BA-3C05-A369DC3334E4}"/>
              </a:ext>
            </a:extLst>
          </p:cNvPr>
          <p:cNvSpPr>
            <a:spLocks noGrp="1"/>
          </p:cNvSpPr>
          <p:nvPr>
            <p:ph idx="1"/>
          </p:nvPr>
        </p:nvSpPr>
        <p:spPr>
          <a:xfrm>
            <a:off x="1539765" y="2539305"/>
            <a:ext cx="9112469" cy="2664374"/>
          </a:xfrm>
        </p:spPr>
        <p:txBody>
          <a:bodyPr rtlCol="0">
            <a:normAutofit fontScale="70000" lnSpcReduction="20000"/>
          </a:bodyPr>
          <a:lstStyle>
            <a:defPPr>
              <a:defRPr lang="en-GB"/>
            </a:defPPr>
          </a:lstStyle>
          <a:p>
            <a:pPr algn="just" rtl="0"/>
            <a:r>
              <a:rPr lang="en-US" sz="4000" b="1" dirty="0">
                <a:solidFill>
                  <a:schemeClr val="tx1"/>
                </a:solidFill>
                <a:latin typeface="Arial Rounded MT Bold" panose="020F0704030504030204" pitchFamily="34" charset="0"/>
              </a:rPr>
              <a:t>Through their intercession, may our families grow in love and in harmony. May this Holy Family be an example to all who seek to do your divine will.</a:t>
            </a:r>
          </a:p>
          <a:p>
            <a:pPr algn="just" rtl="0"/>
            <a:r>
              <a:rPr lang="en-US" sz="4100" b="1" dirty="0">
                <a:solidFill>
                  <a:schemeClr val="tx1"/>
                </a:solidFill>
                <a:latin typeface="Arial Rounded MT Bold" panose="020F0704030504030204" pitchFamily="34" charset="0"/>
              </a:rPr>
              <a:t>And may we all come to understand more fully that imitating the life of the Holy Family is the only way to achieve the love and respect upon which depends on the sanctity of all families.</a:t>
            </a:r>
          </a:p>
        </p:txBody>
      </p:sp>
    </p:spTree>
    <p:extLst>
      <p:ext uri="{BB962C8B-B14F-4D97-AF65-F5344CB8AC3E}">
        <p14:creationId xmlns:p14="http://schemas.microsoft.com/office/powerpoint/2010/main" val="5056848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375CB-0FA1-3F10-45F5-38823802AC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97759D-685C-8E58-EF65-970378265AA4}"/>
              </a:ext>
            </a:extLst>
          </p:cNvPr>
          <p:cNvSpPr>
            <a:spLocks noGrp="1"/>
          </p:cNvSpPr>
          <p:nvPr>
            <p:ph type="title"/>
          </p:nvPr>
        </p:nvSpPr>
        <p:spPr>
          <a:xfrm>
            <a:off x="1776932" y="960908"/>
            <a:ext cx="8695944" cy="1325880"/>
          </a:xfrm>
        </p:spPr>
        <p:txBody>
          <a:bodyPr rtlCol="0">
            <a:normAutofit/>
          </a:bodyPr>
          <a:lstStyle>
            <a:defPPr>
              <a:defRPr lang="en-GB"/>
            </a:defPPr>
          </a:lstStyle>
          <a:p>
            <a:pPr rtl="0"/>
            <a:r>
              <a:rPr lang="en-GB" sz="4800" b="1" dirty="0">
                <a:solidFill>
                  <a:schemeClr val="tx1"/>
                </a:solidFill>
                <a:latin typeface="Arial Rounded MT Bold" panose="020F0704030504030204" pitchFamily="34" charset="0"/>
              </a:rPr>
              <a:t>Closing Prayer</a:t>
            </a:r>
          </a:p>
        </p:txBody>
      </p:sp>
      <p:sp>
        <p:nvSpPr>
          <p:cNvPr id="3" name="Content Placeholder 2">
            <a:extLst>
              <a:ext uri="{FF2B5EF4-FFF2-40B4-BE49-F238E27FC236}">
                <a16:creationId xmlns:a16="http://schemas.microsoft.com/office/drawing/2014/main" id="{9785299A-F0A3-2155-AEA3-BE79F1967AAA}"/>
              </a:ext>
            </a:extLst>
          </p:cNvPr>
          <p:cNvSpPr>
            <a:spLocks noGrp="1"/>
          </p:cNvSpPr>
          <p:nvPr>
            <p:ph idx="1"/>
          </p:nvPr>
        </p:nvSpPr>
        <p:spPr>
          <a:xfrm>
            <a:off x="1513491" y="1970691"/>
            <a:ext cx="9222826" cy="3263462"/>
          </a:xfrm>
        </p:spPr>
        <p:txBody>
          <a:bodyPr rtlCol="0">
            <a:noAutofit/>
          </a:bodyPr>
          <a:lstStyle>
            <a:defPPr>
              <a:defRPr lang="en-GB"/>
            </a:defPPr>
          </a:lstStyle>
          <a:p>
            <a:pPr algn="just" rtl="0"/>
            <a:r>
              <a:rPr lang="en-US" sz="3100" b="1" dirty="0">
                <a:solidFill>
                  <a:schemeClr val="tx1"/>
                </a:solidFill>
                <a:latin typeface="Arial Rounded MT Bold" panose="020F0704030504030204" pitchFamily="34" charset="0"/>
              </a:rPr>
              <a:t>Heavenly Father, grant us your blessings as we strive to be your faithful and loving children. Help us by the prayers of this Holy Family of Nazareth to be good and holy families seeking to please you in all things for the greater glory of your name and for our eternal salvation. Amen.</a:t>
            </a:r>
            <a:endParaRPr lang="en-GB" sz="3100" b="1"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7356598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D6EDD-A5A4-3EE3-770C-1287316343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B51273-4BE8-A8C2-E212-7EDC1C80F2BC}"/>
              </a:ext>
            </a:extLst>
          </p:cNvPr>
          <p:cNvSpPr>
            <a:spLocks noGrp="1"/>
          </p:cNvSpPr>
          <p:nvPr>
            <p:ph type="title"/>
          </p:nvPr>
        </p:nvSpPr>
        <p:spPr>
          <a:xfrm>
            <a:off x="1748028" y="1213425"/>
            <a:ext cx="8695944" cy="1325880"/>
          </a:xfrm>
        </p:spPr>
        <p:txBody>
          <a:bodyPr rtlCol="0">
            <a:normAutofit/>
          </a:bodyPr>
          <a:lstStyle>
            <a:defPPr>
              <a:defRPr lang="en-GB"/>
            </a:defPPr>
          </a:lstStyle>
          <a:p>
            <a:pPr rtl="0"/>
            <a:r>
              <a:rPr lang="en-GB" sz="4800" b="1" dirty="0">
                <a:solidFill>
                  <a:schemeClr val="tx1"/>
                </a:solidFill>
                <a:latin typeface="Arial Rounded MT Bold" panose="020F0704030504030204" pitchFamily="34" charset="0"/>
              </a:rPr>
              <a:t>Closing Prayer</a:t>
            </a:r>
          </a:p>
        </p:txBody>
      </p:sp>
      <p:sp>
        <p:nvSpPr>
          <p:cNvPr id="3" name="Content Placeholder 2">
            <a:extLst>
              <a:ext uri="{FF2B5EF4-FFF2-40B4-BE49-F238E27FC236}">
                <a16:creationId xmlns:a16="http://schemas.microsoft.com/office/drawing/2014/main" id="{6983E461-C3AF-AB70-0529-057DDED78C1E}"/>
              </a:ext>
            </a:extLst>
          </p:cNvPr>
          <p:cNvSpPr>
            <a:spLocks noGrp="1"/>
          </p:cNvSpPr>
          <p:nvPr>
            <p:ph idx="1"/>
          </p:nvPr>
        </p:nvSpPr>
        <p:spPr>
          <a:xfrm>
            <a:off x="2223516" y="2728491"/>
            <a:ext cx="7744968" cy="2697480"/>
          </a:xfrm>
        </p:spPr>
        <p:txBody>
          <a:bodyPr rtlCol="0">
            <a:normAutofit/>
          </a:bodyPr>
          <a:lstStyle>
            <a:defPPr>
              <a:defRPr lang="en-GB"/>
            </a:defPPr>
          </a:lstStyle>
          <a:p>
            <a:pPr algn="just" rtl="0"/>
            <a:r>
              <a:rPr lang="en-US" sz="3200" b="1" dirty="0">
                <a:solidFill>
                  <a:schemeClr val="tx1"/>
                </a:solidFill>
                <a:latin typeface="Arial Rounded MT Bold" panose="020F0704030504030204" pitchFamily="34" charset="0"/>
              </a:rPr>
              <a:t>Glory Be to the Father. . .</a:t>
            </a:r>
          </a:p>
          <a:p>
            <a:pPr algn="just" rtl="0"/>
            <a:endParaRPr lang="en-GB" sz="2800" b="1"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526688100"/>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997_TF56410444_Win32" id="{28F79E5F-1BE5-42C9-A610-CFFA28326A1C}" vid="{D035A384-0AAF-401E-9042-89215ED03E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3.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{159A7017-B88A-44EF-80B4-6EDA37C32637}tf56410444_win32</Template>
  <TotalTime>231</TotalTime>
  <Words>3316</Words>
  <Application>Microsoft Office PowerPoint</Application>
  <PresentationFormat>Widescreen</PresentationFormat>
  <Paragraphs>115</Paragraphs>
  <Slides>96</Slides>
  <Notes>96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96</vt:i4>
      </vt:variant>
    </vt:vector>
  </HeadingPairs>
  <TitlesOfParts>
    <vt:vector size="105" baseType="lpstr">
      <vt:lpstr>Baskerville</vt:lpstr>
      <vt:lpstr>Gill Sans Light</vt:lpstr>
      <vt:lpstr>Arial</vt:lpstr>
      <vt:lpstr>Arial Rounded MT Bold</vt:lpstr>
      <vt:lpstr>Baskerville Old Face</vt:lpstr>
      <vt:lpstr>Calibri</vt:lpstr>
      <vt:lpstr>Gill Sans Nova</vt:lpstr>
      <vt:lpstr>Gill Sans Nova Light</vt:lpstr>
      <vt:lpstr>Office Theme</vt:lpstr>
      <vt:lpstr>Presentation title</vt:lpstr>
      <vt:lpstr>Stations of The Holy Family</vt:lpstr>
      <vt:lpstr>Opening Prayer</vt:lpstr>
      <vt:lpstr>Opening Prayer</vt:lpstr>
      <vt:lpstr>Opening Prayer</vt:lpstr>
      <vt:lpstr>Opening Prayer</vt:lpstr>
      <vt:lpstr>Holy Family Station 1</vt:lpstr>
      <vt:lpstr>The Annunciation of the Blessed  Virgin Mary</vt:lpstr>
      <vt:lpstr>Leader: O Most Holy Family, Jesus, Mary, and Joseph; intercede for us who seek your help.  All:  For in you, we place all our faith and all our trust. </vt:lpstr>
      <vt:lpstr>Meditation:  Luke 1:35-38  ‘The Holy Spirit will come upon you’ the angel answered ‘and the power of the Most High will cover you with its shadow. And so, the child will be holy and will be called Son of God.  </vt:lpstr>
      <vt:lpstr>Meditation:  Luke 1:35-38  Know this too: your kinswoman Elizabeth has, in her old age, herself conceived a son, and she whom people called barren is now in her sixth month, for nothing is impossible to God'</vt:lpstr>
      <vt:lpstr>Meditation:  Luke 1:35-38   ‘I am the handmaid of the Lord,’ said Mary ‘let what you have said be done to me. </vt:lpstr>
      <vt:lpstr>Reflection:   We gather as a family before the Father Almighty, inspired by the sacred event of the Annunciation to the Blessed Virgin Mary.  </vt:lpstr>
      <vt:lpstr>Reflection:   As we reflect upon the blessed moment in history, we seek His presence and guidance in our lives. Just like Mary did, with hearts open to receive His divine will.  </vt:lpstr>
      <vt:lpstr>Prayer: All  Holy Mary, teach us to say “yes” to God’s call, even in the midst of uncertainty and fear.    </vt:lpstr>
      <vt:lpstr>Prayer: All  Help us to trust in His providence and to embrace His plan, even when it may seem beyond our understanding.   </vt:lpstr>
      <vt:lpstr>Prayer: All  Strengthen our faith, dear Mother, that we may wholeheartedly offer our families to the service of God and our fellow human beings.  </vt:lpstr>
      <vt:lpstr>Prayer: All  Glory Be to the Father...  </vt:lpstr>
      <vt:lpstr>Holy Family Station 2</vt:lpstr>
      <vt:lpstr>The Angel came to Joseph in a dream</vt:lpstr>
      <vt:lpstr>Leader: O Most Holy Family, Jesus, Mary, and Joseph; intercede for us who seek your help.  All:  For in you, we place all our faith and all our trust. </vt:lpstr>
      <vt:lpstr>Meditation:  Matt 1 20-23  “...the angel of the Lord appeared to him in a dream and said, ‘Joseph son of David, do not be afraid to take Mary home as your wife, because she has conceived what is in her by the Holy Spirit. </vt:lpstr>
      <vt:lpstr>Meditation:  Matt 1 20-23  She will give birth to a son and you must name him Jesus, because he is the one who is to save his people from their sins. ‘Now all this took place to fulfil the words spoken by the Lord through the prophet:</vt:lpstr>
      <vt:lpstr>Meditation:  Matt 1 20-23  ‘The virgin will conceive and give birth to a son and they will call him Emmanuel, a name which means ‘God-is-with-us’. When Joseph woke up he did what the angel of the Lord had told him to do: he took his wife to his home.</vt:lpstr>
      <vt:lpstr>Reflection:   We marvel at Joseph’s obedience and faith, deep trust of Providence as he received the angel’s message.    </vt:lpstr>
      <vt:lpstr>Reflection:   In the face of confusion and uncertainty, Joseph trusted God’s guidance and willingly accepted the extraordinary task of becoming the earthly father of His beloved Son.  </vt:lpstr>
      <vt:lpstr>Prayer: All  In our own families, dear Joseph, we ask for your intercession. Protect and strengthen our relationships, deepen our love for one another, and grant us the grace to imitate the Holy Family’s virtues.  </vt:lpstr>
      <vt:lpstr>Prayer: All  May we nurture an atmosphere of faith, harmony, and unconditional love, just as you did with Mary and Jesus.  </vt:lpstr>
      <vt:lpstr>Prayer: All   Glory Be to the Father...  </vt:lpstr>
      <vt:lpstr>Holy Family Station 3</vt:lpstr>
      <vt:lpstr>Mary &amp; Joseph are married</vt:lpstr>
      <vt:lpstr>Leader: O Most Holy Family, Jesus, Mary, and Joseph; intercede for us who seek your help.  All:  For in you, we place all our faith and all our trust. </vt:lpstr>
      <vt:lpstr>Meditation:  Matthew 1:18-21  When His mother Mary was betrothed to Joseph, but before they lived together, she was found with Child through the Holy Spirit. </vt:lpstr>
      <vt:lpstr>Meditation:  Matthew 1:18-21  Joseph her husband, since he was a righteous man, yet unwilling to expose her to shame, decided to divorce her quietly. Such was his intention when, behold, the angel of the Lord appeared to him in a dream and said, "Joseph, son of David, do not be afraid to take Mary your wife into your home. </vt:lpstr>
      <vt:lpstr>Meditation:  Matthew 1:18-21  For it is through the Holy Spirit that this Child has been conceived in her. She will bear a son and you are to name him Jesus, because he will save his people from their sins."</vt:lpstr>
      <vt:lpstr>Reflection:   Many marriages suffer because frequently the couples do not understand fully the sacredness of this special bond of love. </vt:lpstr>
      <vt:lpstr>Reflection:   There are so many temptations to be unfaithful or to abandon the covenant rather than to work to correct what is wrong. </vt:lpstr>
      <vt:lpstr>Reflection:   What is lacking is a strong faith and trust in the Lord who has promised His help all the days of their married lives.</vt:lpstr>
      <vt:lpstr>Prayer: All  By the sacrament of matrimony, a man and a woman enter into a sacred covenant relationship based on mutual love, trust, and self-donation. </vt:lpstr>
      <vt:lpstr>Prayer: All  We pray for all married couples. We pray especially for those experiencing difficulties; that they will be faithful always to their vows and will seek the help of the Holy Family to resolve their problems.</vt:lpstr>
      <vt:lpstr>Prayer: All   Glory Be to the Father...  </vt:lpstr>
      <vt:lpstr>Holy Family Station 4</vt:lpstr>
      <vt:lpstr>Jesus is born to Mary, His Mother and to Joseph, His Foster Father  (The Sanctity of Human Life Eminently Manifested in the Birth of a Child)</vt:lpstr>
      <vt:lpstr>Leader: O Most Holy Family, Jesus, Mary, and Joseph; intercede for us who seek your help.  All:  For in you, we place all our faith and all our trust. </vt:lpstr>
      <vt:lpstr>Meditation:  Luke 2:6-7  While they were there, the time came for her to have her child, and she gave birth to her firstborn son. She wrapped him in swaddling clothes and laid him in a manger, because there was no room for them in the inn.</vt:lpstr>
      <vt:lpstr>Reflection:   It is so difficult to believe that anyone would deliberately kill a child. And yet, abortion is exactly that. We believe that a new, unrepeatable human life begins to live at the moment of conception.  </vt:lpstr>
      <vt:lpstr>Reflection:   Then why do so many bitterly fight for the right to choose to kill these children? Perhaps because those who choose abortion and all other crimes against human life no longer see the beauty of God's creation. </vt:lpstr>
      <vt:lpstr>Prayer: All  The true beauty and glory of all of God’s creation can be seen in the face of a newborn child. With every child, God embraces us with His endless love. </vt:lpstr>
      <vt:lpstr>Prayer: All  We pray that all people will come to respect human life, especially the lives of unborn children. Let us pray ceaselessly for an end to abortion and to all the other crimes against human life: God’s greatest and most beautiful creation.</vt:lpstr>
      <vt:lpstr>Prayer: All   Glory Be to the Father...  </vt:lpstr>
      <vt:lpstr>Holy Family Station 5</vt:lpstr>
      <vt:lpstr>Mary &amp; Joseph present the  Child Jesus in the Temple  (God is First in the Family:  The Need to Worship God as Families)  </vt:lpstr>
      <vt:lpstr>Leader: O Most Holy Family, Jesus, Mary, and Joseph; intercede for us who seek your help.  All:  For in you, we place all our faith and all our trust. </vt:lpstr>
      <vt:lpstr>Meditation:  Luke 2:22-24;39  When the days were completed for their purification according to the law of Moses, they took him up to Jerusalem to present him to the Lord, just as it is written in the law of the Lord. </vt:lpstr>
      <vt:lpstr>Meditation:  Luke 2:22-24;39  "Every male that opens the womb shall be consecrated to the Lord," and to offer the sacrifice of "a pair of turtledoves or two young pigeons," in accordance with the dictate in the law of the Lord. </vt:lpstr>
      <vt:lpstr>Meditation:  Luke 2:22-24;39  When they had fulfilled all the prescriptions of the law of the Lord, they returned to Galilee to their town of Nazareth.</vt:lpstr>
      <vt:lpstr>Reflection:   In order for families to be holy, joyful, and healthy, they must have a profound and sincere relationship with God the Creator of all. </vt:lpstr>
      <vt:lpstr>Reflection:   When our families join together at Holy Mass, they have the opportunity to speak to the Father of Holiness; to receive the Son of Joy, and to be touched by the Holy Spirit of Healing. </vt:lpstr>
      <vt:lpstr>Reflection:   And yet many of our children have abandoned their Catholic faith and the worship of Our Father in the Holy Sacrifice of the Mass. Let us never cease to work for their return so that one day, united again as families, we will all worship our God from whom all families receive their life and their strength.</vt:lpstr>
      <vt:lpstr>Prayer: All  We firmly believe that all blessings come from the Lord. What greater blessing can we receive than the gift of our families? To the Lord we owe our praise and gratitude for all of His gifts and blessings. </vt:lpstr>
      <vt:lpstr>Prayer: All  We pray that all members of our families, especially those who no longer practice their faith, will join together on the Lord's Day to offer Jesus' Holy Mass: the greatest act of thanksgiving the world has ever known.</vt:lpstr>
      <vt:lpstr>Prayer: All   Glory Be to the Father...  </vt:lpstr>
      <vt:lpstr>Holy Family Station 6</vt:lpstr>
      <vt:lpstr>The Holy Family Flees into Egypt  (Be compassionate to the many suffering families in the world:  The Poor, the Homeless, the Abused) </vt:lpstr>
      <vt:lpstr>Leader: O Most Holy Family, Jesus, Mary, and Joseph; intercede for us who seek your help.  All:  For in you, we place all our faith and all our trust. </vt:lpstr>
      <vt:lpstr>Meditation:  Matthew 2:13-15  When they had departed, behold, the angel of the Lord appeared to Joseph in a dream and said, "Rise, take the child and his mother, flee to Egypt, and stay there until I tell you. Herod is going to search for the child to destroy him. </vt:lpstr>
      <vt:lpstr>Meditation:  Matthew 2:13-15  Joseph rose and took the child and his mother by night and departed for Egypt. He stayed there until the death of Herod, that what the Lord had said through the prophet might be fulfilled, "Out of Egypt, I called my son.”</vt:lpstr>
      <vt:lpstr>Reflection:   There are so many families suffering throughout the world. Many fathers and mothers have no home for themselves or for their children because they've had to flee because of wars, persecution, drought, or famine. </vt:lpstr>
      <vt:lpstr>Reflection:   Not a few families live in utter poverty even in countries with plenty. Many too suffer because of abuse, addictions, or neglect. We must not close our minds and hearts to their need, for they too are children of Our Father.</vt:lpstr>
      <vt:lpstr>Prayer: All  Almighty Father, like the Holy Family so long ago, many of your children are suffering even today in a modern world. May we show our love and compassion for them by our deeds. </vt:lpstr>
      <vt:lpstr>Prayer: All  Let us offer them our prayers, our comfort, and our support so that the Lord may heal them and bring them peace.</vt:lpstr>
      <vt:lpstr>Prayer: All   Glory Be to the Father...  </vt:lpstr>
      <vt:lpstr>Holy Family Station 7</vt:lpstr>
      <vt:lpstr>Joseph &amp; Mary Search for Jesus in the Temple  (The Pains of Parenthood: The Challenge to be Faithful Parents) </vt:lpstr>
      <vt:lpstr>Leader: O Most Holy Family, Jesus, Mary, and Joseph; intercede for us who seek your help.  All:  For in you, we place all our faith and all our trust. </vt:lpstr>
      <vt:lpstr>Meditation:  Luke 2:46-48  After three days they found him in the temple, sitting in the midst of the teachers, listening to them and asking them questions, and all who heard him were astounded at his understanding and his answers. </vt:lpstr>
      <vt:lpstr>Meditation:  Luke 2:46-48  When his parents saw him, they were astonished, and his mother said to him, "Son, why have you done this to us? Your father and I have been looking for you with great anxiety."</vt:lpstr>
      <vt:lpstr>Reflection:   To be good and caring parents requires much dedication and effort. Parents must learn to die to self so that the tendency toward selfishness will be transformed into a willingness to sacrifice all things for their children. </vt:lpstr>
      <vt:lpstr>Reflection:   Far too many parents have yet to learn this great lesson of selfless love. The desire to put personal interests first is a temptation that never rests.</vt:lpstr>
      <vt:lpstr>Prayer: All   We pray that all married couples who accept the responsibility of parenthood will also accept the challenges this vocation demands. </vt:lpstr>
      <vt:lpstr>Prayer: All   O Holy Family, do not let parents forget their duty to sacrifice self so that their children too may learn to love and to serve.</vt:lpstr>
      <vt:lpstr>Prayer: All   Glory Be to the Father...  </vt:lpstr>
      <vt:lpstr>Holy Family Station 8</vt:lpstr>
      <vt:lpstr>The Holy Family in Nazareth  (The Importance of a Holy, Happy, and Stable Family)</vt:lpstr>
      <vt:lpstr>Leader: O Most Holy Family, Jesus, Mary, and Joseph; intercede for us who seek your help.  All:  For in you, we place all our faith and all our trust. </vt:lpstr>
      <vt:lpstr>Meditation:  Luke 2:39-40  When they had fulfilled all the prescriptions of the law of the Lord, they returned to Galilee, to their own town of Nazareth. The child grew and became strong, filled with wisdom; and the favour of God was upon him.</vt:lpstr>
      <vt:lpstr>Reflection:   A family can achieve holiness and happiness only in an environment of peace, security, and stability. There is today, however, a common experience that is very different. </vt:lpstr>
      <vt:lpstr>Reflection:   Broken marriages, physical and mental abuse, uncontrolled anger, and frustration have all made the environment hostile to peace, security, and stability. </vt:lpstr>
      <vt:lpstr>Reflection:   Let us return to the basic plan of God: Fathers and mothers committed to each other and dedicated to the family, aided by the grace of the sacrament of matrimony.</vt:lpstr>
      <vt:lpstr>Prayer: All  Let us pray that all families will follow the example of the Holy Family and work to achieve that peace and happiness that only the Lord can give. Lord, be with them in all their efforts. Reward them for their fidelity.</vt:lpstr>
      <vt:lpstr>Prayer: All   Glory Be to the Father...  </vt:lpstr>
      <vt:lpstr>Closing Prayer</vt:lpstr>
      <vt:lpstr>Closing Prayer</vt:lpstr>
      <vt:lpstr>Closing Prayer</vt:lpstr>
      <vt:lpstr>Closing Prayer</vt:lpstr>
      <vt:lpstr>Closing Prayer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ivy chew ai san</dc:creator>
  <cp:lastModifiedBy>office_3630</cp:lastModifiedBy>
  <cp:revision>81</cp:revision>
  <dcterms:created xsi:type="dcterms:W3CDTF">2024-12-08T09:02:12Z</dcterms:created>
  <dcterms:modified xsi:type="dcterms:W3CDTF">2024-12-16T12:53:25Z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